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22.jpeg" ContentType="image/jpe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23.png" ContentType="image/png"/>
  <Override PartName="/ppt/media/image21.jpeg" ContentType="image/jpeg"/>
  <Override PartName="/ppt/media/image16.png" ContentType="image/png"/>
  <Override PartName="/ppt/media/image19.png" ContentType="image/png"/>
  <Override PartName="/ppt/media/image1.png" ContentType="image/png"/>
  <Override PartName="/ppt/media/image3.png" ContentType="image/png"/>
  <Override PartName="/ppt/media/image20.png" ContentType="image/png"/>
  <Override PartName="/ppt/media/image18.png" ContentType="image/png"/>
  <Override PartName="/ppt/media/image17.png" ContentType="image/png"/>
  <Override PartName="/ppt/media/image24.jpeg" ContentType="image/jpeg"/>
  <Override PartName="/ppt/media/image15.png" ContentType="image/png"/>
  <Override PartName="/ppt/media/image14.png" ContentType="image/png"/>
  <Override PartName="/ppt/media/image2.png" ContentType="image/png"/>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C6566F88-62A5-4938-A791-C1038AB23C60}" type="slidenum">
              <a:t>&lt;#&gt;</a:t>
            </a:fld>
          </a:p>
        </p:txBody>
      </p:sp>
      <p:sp>
        <p:nvSpPr>
          <p:cNvPr id="4" name="PlaceHolder 3"/>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3"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4"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956D3562-983A-4F5A-BAE3-461E23AB34B5}"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6"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7"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8"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9"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0F308657-0D72-4964-B001-3A9E833862A9}" type="slidenum">
              <a:t>&lt;#&gt;</a:t>
            </a:fld>
          </a:p>
        </p:txBody>
      </p:sp>
      <p:sp>
        <p:nvSpPr>
          <p:cNvPr id="9" name="PlaceHolder 8"/>
          <p:cNvSpPr>
            <a:spLocks noGrp="1"/>
          </p:cNvSpPr>
          <p:nvPr>
            <p:ph type="dt" idx="1"/>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41"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2"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3"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4"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5"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6"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026F84E0-46AF-4458-B089-136E5EE26549}" type="slidenum">
              <a:t>&lt;#&gt;</a:t>
            </a:fld>
          </a:p>
        </p:txBody>
      </p:sp>
      <p:sp>
        <p:nvSpPr>
          <p:cNvPr id="11" name="PlaceHolder 10"/>
          <p:cNvSpPr>
            <a:spLocks noGrp="1"/>
          </p:cNvSpPr>
          <p:nvPr>
            <p:ph type="dt" idx="1"/>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468941D-7AD0-40AC-9662-3ACD3DA881FB}"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DDE6F14D-F12B-402B-8634-1FE696DDE946}"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1"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89B3EAF8-1F0F-4D83-A131-B353130A9CE8}"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3"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4"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7911A55B-6B7E-487B-AF15-9E6BCA7D7063}"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DA2335CB-93A2-433A-9999-F09B144A25A0}"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F0AC792B-2B54-43D0-AFCE-959DAD69D0B1}"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8"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9"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0"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CA4A8358-C77A-4031-9302-2E80E39EC20D}"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F5D2C7AE-46BA-4AF0-B367-F1F97A7F7168}"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2"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3"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4"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B035B1CE-4EDC-4F3F-8933-0082D9429677}"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6"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7"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8"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32C24405-5ACE-4A40-A1D0-152E3BDCECEF}"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0"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1"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439A0ABA-8D99-434B-8C20-B4A7AC4802CE}"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3"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4"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5"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6"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DCA101CF-C01E-46C2-AE65-789B388020DF}" type="slidenum">
              <a:t>&lt;#&gt;</a:t>
            </a:fld>
          </a:p>
        </p:txBody>
      </p:sp>
      <p:sp>
        <p:nvSpPr>
          <p:cNvPr id="9" name="PlaceHolder 8"/>
          <p:cNvSpPr>
            <a:spLocks noGrp="1"/>
          </p:cNvSpPr>
          <p:nvPr>
            <p:ph type="dt" idx="4"/>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8"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9"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0"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1"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2"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3"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3C10D9EF-F07F-4E27-AD1C-AAFDFE86A93B}" type="slidenum">
              <a:t>&lt;#&gt;</a:t>
            </a:fld>
          </a:p>
        </p:txBody>
      </p:sp>
      <p:sp>
        <p:nvSpPr>
          <p:cNvPr id="11" name="PlaceHolder 10"/>
          <p:cNvSpPr>
            <a:spLocks noGrp="1"/>
          </p:cNvSpPr>
          <p:nvPr>
            <p:ph type="dt" idx="4"/>
          </p:nvPr>
        </p:nvSpPr>
        <p:spPr/>
        <p:txBody>
          <a:bodyPr/>
          <a:p>
            <a:r>
              <a:rPr lang="en-US"/>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032CD19E-D22E-4A0B-859E-7A381B197BDD}"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6"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CD61A4D6-1F2A-4228-B33F-864AAEFD9556}"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8"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C0B33CC1-C49F-413C-9E99-E4532D87650D}"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0"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11"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BD64E263-4591-4013-9292-5A6BF8996729}"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31CFCC6C-DBE6-4B90-A069-82B7FBA0D369}"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4"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59378819-AFC7-4518-9019-8E71EE7FCDC7}"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3"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EC9450AE-C86F-4227-A856-0D58E29F03AF}"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5"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16"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17"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2467B125-4D77-4384-8F5D-B5B3BC7C7861}"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9"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20"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21"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D58FA0F7-612E-4CB2-BE9B-1BB2EBE8590A}"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23"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24"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25"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8E15244A-39BD-4D24-8270-D70F90A38419}"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27"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28"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D1504F4F-1A8C-4F76-BF93-9119A79331F3}"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30"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1"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2"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3"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4D67545C-6579-43E1-B1C0-13F87F4C076D}" type="slidenum">
              <a:t>&lt;#&gt;</a:t>
            </a:fld>
          </a:p>
        </p:txBody>
      </p:sp>
      <p:sp>
        <p:nvSpPr>
          <p:cNvPr id="9" name="PlaceHolder 8"/>
          <p:cNvSpPr>
            <a:spLocks noGrp="1"/>
          </p:cNvSpPr>
          <p:nvPr>
            <p:ph type="dt" idx="7"/>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35"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6"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7"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8"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39"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40"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0AE812C5-8F37-43B1-B78F-1D09E05EF12C}" type="slidenum">
              <a:t>&lt;#&gt;</a:t>
            </a:fld>
          </a:p>
        </p:txBody>
      </p:sp>
      <p:sp>
        <p:nvSpPr>
          <p:cNvPr id="11" name="PlaceHolder 10"/>
          <p:cNvSpPr>
            <a:spLocks noGrp="1"/>
          </p:cNvSpPr>
          <p:nvPr>
            <p:ph type="dt" idx="7"/>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31B75E87-0FC7-4D09-9014-8E274A8DCF3D}" type="slidenum">
              <a:t>&lt;#&gt;</a:t>
            </a:fld>
          </a:p>
        </p:txBody>
      </p:sp>
      <p:sp>
        <p:nvSpPr>
          <p:cNvPr id="4" name="PlaceHolder 3"/>
          <p:cNvSpPr>
            <a:spLocks noGrp="1"/>
          </p:cNvSpPr>
          <p:nvPr>
            <p:ph type="dt" idx="10"/>
          </p:nvPr>
        </p:nvSpPr>
        <p:spPr/>
        <p:txBody>
          <a:bodyPr/>
          <a:p>
            <a:r>
              <a:rPr lang="en-US"/>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53"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2B1E3022-67D3-41C4-A108-CF27CD707616}"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55"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6F2497B2-8146-4DDB-8B08-E6EAEF94F663}"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6"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1249232C-53E9-4A25-B163-FA267205B571}"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57"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58"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FF5ADF7A-D405-4613-AE1E-A3E164556FBD}"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60535EA6-B983-439F-B24B-9665D0C965E0}"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0"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C964F831-351B-47B7-86B3-0EAE432AAF89}"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62"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63"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64"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96B282C0-AE24-4E7B-967F-DD756FF4B5B1}"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66"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67"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68"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3F43410A-7875-43BF-969D-BEF889F06EC5}"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70"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1"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2"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D78FB68F-A39C-4B92-83B5-BA8CBF0F3651}"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74"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5"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DC145937-1A89-4347-A645-1FB048ACC337}"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77"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8"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9"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0"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11"/>
          </p:nvPr>
        </p:nvSpPr>
        <p:spPr/>
        <p:txBody>
          <a:bodyPr/>
          <a:p>
            <a:r>
              <a:t>Footer</a:t>
            </a:r>
          </a:p>
        </p:txBody>
      </p:sp>
      <p:sp>
        <p:nvSpPr>
          <p:cNvPr id="8" name="PlaceHolder 7"/>
          <p:cNvSpPr>
            <a:spLocks noGrp="1"/>
          </p:cNvSpPr>
          <p:nvPr>
            <p:ph type="sldNum" idx="12"/>
          </p:nvPr>
        </p:nvSpPr>
        <p:spPr/>
        <p:txBody>
          <a:bodyPr/>
          <a:p>
            <a:fld id="{08019C6E-3A61-49F7-AD43-DD484901845A}" type="slidenum">
              <a:t>&lt;#&gt;</a:t>
            </a:fld>
          </a:p>
        </p:txBody>
      </p:sp>
      <p:sp>
        <p:nvSpPr>
          <p:cNvPr id="9" name="PlaceHolder 8"/>
          <p:cNvSpPr>
            <a:spLocks noGrp="1"/>
          </p:cNvSpPr>
          <p:nvPr>
            <p:ph type="dt" idx="10"/>
          </p:nvPr>
        </p:nvSpPr>
        <p:spPr/>
        <p:txBody>
          <a:bodyPr/>
          <a:p>
            <a:r>
              <a:rPr lang="en-US"/>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82"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3"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4"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5"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6"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87"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11"/>
          </p:nvPr>
        </p:nvSpPr>
        <p:spPr/>
        <p:txBody>
          <a:bodyPr/>
          <a:p>
            <a:r>
              <a:t>Footer</a:t>
            </a:r>
          </a:p>
        </p:txBody>
      </p:sp>
      <p:sp>
        <p:nvSpPr>
          <p:cNvPr id="10" name="PlaceHolder 9"/>
          <p:cNvSpPr>
            <a:spLocks noGrp="1"/>
          </p:cNvSpPr>
          <p:nvPr>
            <p:ph type="sldNum" idx="12"/>
          </p:nvPr>
        </p:nvSpPr>
        <p:spPr/>
        <p:txBody>
          <a:bodyPr/>
          <a:p>
            <a:fld id="{FFBAAECB-7964-4B27-9BA6-FE43ECFE01D2}" type="slidenum">
              <a:t>&lt;#&gt;</a:t>
            </a:fld>
          </a:p>
        </p:txBody>
      </p:sp>
      <p:sp>
        <p:nvSpPr>
          <p:cNvPr id="11" name="PlaceHolder 10"/>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533DE510-F0E3-45A1-9F24-1E20FAA8725D}"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1E6E5EDC-E907-4886-9372-E26F30B865F4}"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1"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2"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3"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9F4FA414-1115-4705-BD20-C293DDF3BFDE}"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5"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6"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7"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1ECF8468-4962-4DB9-A826-FF18FE8706D5}"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9"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0"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1"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382B4B9C-0466-4244-B72D-BA0E9D984BA3}" type="slidenum">
              <a:t>&lt;#&gt;</a:t>
            </a:fld>
          </a:p>
        </p:txBody>
      </p:sp>
      <p:sp>
        <p:nvSpPr>
          <p:cNvPr id="8" name="PlaceHolder 7"/>
          <p:cNvSpPr>
            <a:spLocks noGrp="1"/>
          </p:cNvSpPr>
          <p:nvPr>
            <p:ph type="dt" idx="1"/>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w="0">
            <a:noFill/>
          </a:ln>
        </p:spPr>
      </p:pic>
      <p:pic>
        <p:nvPicPr>
          <p:cNvPr id="1" name="Picture 6" descr=""/>
          <p:cNvPicPr/>
          <p:nvPr/>
        </p:nvPicPr>
        <p:blipFill>
          <a:blip r:embed="rId4"/>
          <a:srcRect l="35647" t="0" r="0" b="0"/>
          <a:stretch/>
        </p:blipFill>
        <p:spPr>
          <a:xfrm>
            <a:off x="0" y="2892240"/>
            <a:ext cx="1522080" cy="2365200"/>
          </a:xfrm>
          <a:prstGeom prst="rect">
            <a:avLst/>
          </a:prstGeom>
          <a:ln w="0">
            <a:noFill/>
          </a:ln>
        </p:spPr>
      </p:pic>
      <p:sp>
        <p:nvSpPr>
          <p:cNvPr id="2"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w="0">
            <a:noFill/>
          </a:ln>
        </p:spPr>
      </p:pic>
      <p:pic>
        <p:nvPicPr>
          <p:cNvPr id="4" name="Picture 9" descr=""/>
          <p:cNvPicPr/>
          <p:nvPr/>
        </p:nvPicPr>
        <p:blipFill>
          <a:blip r:embed="rId6"/>
          <a:srcRect l="0" t="0" r="0" b="23333"/>
          <a:stretch/>
        </p:blipFill>
        <p:spPr>
          <a:xfrm>
            <a:off x="8605800" y="6095880"/>
            <a:ext cx="993240" cy="761760"/>
          </a:xfrm>
          <a:prstGeom prst="rect">
            <a:avLst/>
          </a:prstGeom>
          <a:ln w="0">
            <a:noFill/>
          </a:ln>
        </p:spPr>
      </p:pic>
      <p:sp>
        <p:nvSpPr>
          <p:cNvPr id="5"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1"/>
          <p:cNvSpPr>
            <a:spLocks noGrp="1"/>
          </p:cNvSpPr>
          <p:nvPr>
            <p:ph type="title"/>
          </p:nvPr>
        </p:nvSpPr>
        <p:spPr>
          <a:xfrm>
            <a:off x="1154880" y="1447920"/>
            <a:ext cx="8825400" cy="3329280"/>
          </a:xfrm>
          <a:prstGeom prst="rect">
            <a:avLst/>
          </a:prstGeom>
          <a:noFill/>
          <a:ln w="0">
            <a:noFill/>
          </a:ln>
        </p:spPr>
        <p:txBody>
          <a:bodyPr anchor="b">
            <a:noAutofit/>
          </a:bodyPr>
          <a:p>
            <a:pPr>
              <a:lnSpc>
                <a:spcPct val="100000"/>
              </a:lnSpc>
              <a:buNone/>
            </a:pPr>
            <a:r>
              <a:rPr b="0" lang="en-US" sz="7200" spc="-1" strike="noStrike">
                <a:solidFill>
                  <a:srgbClr val="ebebeb"/>
                </a:solidFill>
                <a:latin typeface="Century Gothic"/>
              </a:rPr>
              <a:t>Clic</a:t>
            </a:r>
            <a:r>
              <a:rPr b="0" lang="en-US" sz="7200" spc="-1" strike="noStrike">
                <a:solidFill>
                  <a:srgbClr val="ebebeb"/>
                </a:solidFill>
                <a:latin typeface="Century Gothic"/>
              </a:rPr>
              <a:t>k to </a:t>
            </a:r>
            <a:r>
              <a:rPr b="0" lang="en-US" sz="7200" spc="-1" strike="noStrike">
                <a:solidFill>
                  <a:srgbClr val="ebebeb"/>
                </a:solidFill>
                <a:latin typeface="Century Gothic"/>
              </a:rPr>
              <a:t>edit </a:t>
            </a:r>
            <a:r>
              <a:rPr b="0" lang="en-US" sz="7200" spc="-1" strike="noStrike">
                <a:solidFill>
                  <a:srgbClr val="ebebeb"/>
                </a:solidFill>
                <a:latin typeface="Century Gothic"/>
              </a:rPr>
              <a:t>Mas</a:t>
            </a:r>
            <a:r>
              <a:rPr b="0" lang="en-US" sz="7200" spc="-1" strike="noStrike">
                <a:solidFill>
                  <a:srgbClr val="ebebeb"/>
                </a:solidFill>
                <a:latin typeface="Century Gothic"/>
              </a:rPr>
              <a:t>ter </a:t>
            </a:r>
            <a:r>
              <a:rPr b="0" lang="en-US" sz="7200" spc="-1" strike="noStrike">
                <a:solidFill>
                  <a:srgbClr val="ebebeb"/>
                </a:solidFill>
                <a:latin typeface="Century Gothic"/>
              </a:rPr>
              <a:t>title </a:t>
            </a:r>
            <a:r>
              <a:rPr b="0" lang="en-US" sz="7200" spc="-1" strike="noStrike">
                <a:solidFill>
                  <a:srgbClr val="ebebeb"/>
                </a:solidFill>
                <a:latin typeface="Century Gothic"/>
              </a:rPr>
              <a:t>styl</a:t>
            </a:r>
            <a:r>
              <a:rPr b="0" lang="en-US" sz="7200" spc="-1" strike="noStrike">
                <a:solidFill>
                  <a:srgbClr val="ebebeb"/>
                </a:solidFill>
                <a:latin typeface="Century Gothic"/>
              </a:rPr>
              <a:t>e</a:t>
            </a:r>
            <a:endParaRPr b="0" lang="en-US" sz="7200" spc="-1" strike="noStrike">
              <a:solidFill>
                <a:srgbClr val="ffffff"/>
              </a:solidFill>
              <a:latin typeface="Century Gothic"/>
            </a:endParaRPr>
          </a:p>
        </p:txBody>
      </p:sp>
      <p:sp>
        <p:nvSpPr>
          <p:cNvPr id="7" name="PlaceHolder 2"/>
          <p:cNvSpPr>
            <a:spLocks noGrp="1"/>
          </p:cNvSpPr>
          <p:nvPr>
            <p:ph type="dt" idx="1"/>
          </p:nvPr>
        </p:nvSpPr>
        <p:spPr>
          <a:xfrm rot="5400000">
            <a:off x="10155600" y="1790640"/>
            <a:ext cx="990360" cy="304560"/>
          </a:xfrm>
          <a:prstGeom prst="rect">
            <a:avLst/>
          </a:prstGeom>
          <a:noFill/>
          <a:ln w="0">
            <a:noFill/>
          </a:ln>
        </p:spPr>
        <p:txBody>
          <a:bodyPr anchor="t">
            <a:noAutofit/>
          </a:bodyPr>
          <a:lstStyle>
            <a:lvl1pPr>
              <a:lnSpc>
                <a:spcPct val="100000"/>
              </a:lnSpc>
              <a:buNone/>
              <a:defRPr b="0" lang="en-US" sz="1100" spc="-1" strike="noStrike">
                <a:solidFill>
                  <a:srgbClr val="ffffff">
                    <a:alpha val="60000"/>
                  </a:srgbClr>
                </a:solidFill>
                <a:latin typeface="Century Gothic"/>
              </a:defRPr>
            </a:lvl1pPr>
          </a:lstStyle>
          <a:p>
            <a:pPr>
              <a:lnSpc>
                <a:spcPct val="100000"/>
              </a:lnSpc>
              <a:buNone/>
            </a:pPr>
            <a:r>
              <a:rPr b="0" lang="en-US" sz="1100" spc="-1" strike="noStrike">
                <a:solidFill>
                  <a:srgbClr val="ffffff">
                    <a:alpha val="60000"/>
                  </a:srgbClr>
                </a:solidFill>
                <a:latin typeface="Century Gothic"/>
              </a:rPr>
              <a:t>&lt;date/time&gt;</a:t>
            </a:r>
            <a:endParaRPr b="0" lang="en-US" sz="1100" spc="-1" strike="noStrike">
              <a:latin typeface="Times New Roman"/>
            </a:endParaRPr>
          </a:p>
        </p:txBody>
      </p:sp>
      <p:sp>
        <p:nvSpPr>
          <p:cNvPr id="8" name="PlaceHolder 3"/>
          <p:cNvSpPr>
            <a:spLocks noGrp="1"/>
          </p:cNvSpPr>
          <p:nvPr>
            <p:ph type="ftr" idx="2"/>
          </p:nvPr>
        </p:nvSpPr>
        <p:spPr>
          <a:xfrm rot="5400000">
            <a:off x="8951760" y="3225240"/>
            <a:ext cx="3859560" cy="304560"/>
          </a:xfrm>
          <a:prstGeom prst="rect">
            <a:avLst/>
          </a:prstGeom>
          <a:noFill/>
          <a:ln w="0">
            <a:noFill/>
          </a:ln>
        </p:spPr>
        <p:txBody>
          <a:bodyPr anchor="b">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9" name="PlaceHolder 4"/>
          <p:cNvSpPr>
            <a:spLocks noGrp="1"/>
          </p:cNvSpPr>
          <p:nvPr>
            <p:ph type="sldNum" idx="3"/>
          </p:nvPr>
        </p:nvSpPr>
        <p:spPr>
          <a:xfrm>
            <a:off x="10352520" y="295560"/>
            <a:ext cx="837720" cy="767160"/>
          </a:xfrm>
          <a:prstGeom prst="rect">
            <a:avLst/>
          </a:prstGeom>
          <a:noFill/>
          <a:ln w="0">
            <a:noFill/>
          </a:ln>
        </p:spPr>
        <p:txBody>
          <a:bodyPr anchor="b">
            <a:noAutofit/>
          </a:bodyPr>
          <a:lstStyle>
            <a:lvl1pPr algn="ctr">
              <a:lnSpc>
                <a:spcPct val="100000"/>
              </a:lnSpc>
              <a:buNone/>
              <a:defRPr b="0" lang="en-US" sz="2800" spc="-1" strike="noStrike">
                <a:solidFill>
                  <a:srgbClr val="ffffff"/>
                </a:solidFill>
                <a:latin typeface="Century Gothic"/>
              </a:defRPr>
            </a:lvl1pPr>
          </a:lstStyle>
          <a:p>
            <a:pPr algn="ctr">
              <a:lnSpc>
                <a:spcPct val="100000"/>
              </a:lnSpc>
              <a:buNone/>
            </a:pPr>
            <a:fld id="{CBA5510E-9F83-4DF0-B2E8-1094E20A9B88}" type="slidenum">
              <a:rPr b="0" lang="en-US" sz="2800" spc="-1" strike="noStrike">
                <a:solidFill>
                  <a:srgbClr val="ffffff"/>
                </a:solidFill>
                <a:latin typeface="Century Gothic"/>
              </a:rPr>
              <a:t>&lt;number&gt;</a:t>
            </a:fld>
            <a:endParaRPr b="0" lang="en-US" sz="2800" spc="-1" strike="noStrike">
              <a:latin typeface="Times New Roman"/>
            </a:endParaRPr>
          </a:p>
        </p:txBody>
      </p:sp>
      <p:sp>
        <p:nvSpPr>
          <p:cNvPr id="10"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w="0">
            <a:noFill/>
          </a:ln>
        </p:spPr>
      </p:pic>
      <p:pic>
        <p:nvPicPr>
          <p:cNvPr id="48" name="Picture 6" descr=""/>
          <p:cNvPicPr/>
          <p:nvPr/>
        </p:nvPicPr>
        <p:blipFill>
          <a:blip r:embed="rId4"/>
          <a:srcRect l="35647" t="0" r="0" b="0"/>
          <a:stretch/>
        </p:blipFill>
        <p:spPr>
          <a:xfrm>
            <a:off x="0" y="2892240"/>
            <a:ext cx="1522080" cy="2365200"/>
          </a:xfrm>
          <a:prstGeom prst="rect">
            <a:avLst/>
          </a:prstGeom>
          <a:ln w="0">
            <a:noFill/>
          </a:ln>
        </p:spPr>
      </p:pic>
      <p:sp>
        <p:nvSpPr>
          <p:cNvPr id="49"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w="0">
            <a:noFill/>
          </a:ln>
        </p:spPr>
      </p:pic>
      <p:pic>
        <p:nvPicPr>
          <p:cNvPr id="51" name="Picture 9" descr=""/>
          <p:cNvPicPr/>
          <p:nvPr/>
        </p:nvPicPr>
        <p:blipFill>
          <a:blip r:embed="rId6"/>
          <a:srcRect l="0" t="0" r="0" b="23333"/>
          <a:stretch/>
        </p:blipFill>
        <p:spPr>
          <a:xfrm>
            <a:off x="8605800" y="6095880"/>
            <a:ext cx="993240" cy="761760"/>
          </a:xfrm>
          <a:prstGeom prst="rect">
            <a:avLst/>
          </a:prstGeom>
          <a:ln w="0">
            <a:noFill/>
          </a:ln>
        </p:spPr>
      </p:pic>
      <p:sp>
        <p:nvSpPr>
          <p:cNvPr id="52"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Click to edit Master title </a:t>
            </a:r>
            <a:r>
              <a:rPr b="0" lang="en-US" sz="4200" spc="-1" strike="noStrike">
                <a:solidFill>
                  <a:srgbClr val="ebebeb"/>
                </a:solidFill>
                <a:latin typeface="Century Gothic"/>
              </a:rPr>
              <a:t>style</a:t>
            </a:r>
            <a:endParaRPr b="0" lang="en-US" sz="4200" spc="-1" strike="noStrike">
              <a:solidFill>
                <a:srgbClr val="ffffff"/>
              </a:solidFill>
              <a:latin typeface="Century Gothic"/>
            </a:endParaRPr>
          </a:p>
        </p:txBody>
      </p:sp>
      <p:sp>
        <p:nvSpPr>
          <p:cNvPr id="54" name="PlaceHolder 2"/>
          <p:cNvSpPr>
            <a:spLocks noGrp="1"/>
          </p:cNvSpPr>
          <p:nvPr>
            <p:ph type="body"/>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Click to edit Master text styles</a:t>
            </a:r>
            <a:endParaRPr b="0" lang="en-US" sz="20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143000" indent="-228600">
              <a:lnSpc>
                <a:spcPct val="100000"/>
              </a:lnSpc>
              <a:spcBef>
                <a:spcPts val="1001"/>
              </a:spcBef>
              <a:buClr>
                <a:srgbClr val="8ad0d6"/>
              </a:buClr>
              <a:buSzPct val="80000"/>
              <a:buFont typeface="Wingdings 3"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600200" indent="-22860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057400" indent="-22860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3"/>
          <p:cNvSpPr>
            <a:spLocks noGrp="1"/>
          </p:cNvSpPr>
          <p:nvPr>
            <p:ph type="dt" idx="4"/>
          </p:nvPr>
        </p:nvSpPr>
        <p:spPr>
          <a:xfrm rot="5400000">
            <a:off x="10155600" y="1790640"/>
            <a:ext cx="990360" cy="304560"/>
          </a:xfrm>
          <a:prstGeom prst="rect">
            <a:avLst/>
          </a:prstGeom>
          <a:noFill/>
          <a:ln w="0">
            <a:noFill/>
          </a:ln>
        </p:spPr>
        <p:txBody>
          <a:bodyPr anchor="t">
            <a:noAutofit/>
          </a:bodyPr>
          <a:lstStyle>
            <a:lvl1pPr>
              <a:lnSpc>
                <a:spcPct val="100000"/>
              </a:lnSpc>
              <a:buNone/>
              <a:defRPr b="0" lang="en-US" sz="1100" spc="-1" strike="noStrike">
                <a:solidFill>
                  <a:srgbClr val="ffffff">
                    <a:alpha val="60000"/>
                  </a:srgbClr>
                </a:solidFill>
                <a:latin typeface="Century Gothic"/>
              </a:defRPr>
            </a:lvl1pPr>
          </a:lstStyle>
          <a:p>
            <a:pPr>
              <a:lnSpc>
                <a:spcPct val="100000"/>
              </a:lnSpc>
              <a:buNone/>
            </a:pPr>
            <a:r>
              <a:rPr b="0" lang="en-US" sz="1100" spc="-1" strike="noStrike">
                <a:solidFill>
                  <a:srgbClr val="ffffff">
                    <a:alpha val="60000"/>
                  </a:srgbClr>
                </a:solidFill>
                <a:latin typeface="Century Gothic"/>
              </a:rPr>
              <a:t>&lt;date/time&gt;</a:t>
            </a:r>
            <a:endParaRPr b="0" lang="en-US" sz="1100" spc="-1" strike="noStrike">
              <a:latin typeface="Times New Roman"/>
            </a:endParaRPr>
          </a:p>
        </p:txBody>
      </p:sp>
      <p:sp>
        <p:nvSpPr>
          <p:cNvPr id="56" name="PlaceHolder 4"/>
          <p:cNvSpPr>
            <a:spLocks noGrp="1"/>
          </p:cNvSpPr>
          <p:nvPr>
            <p:ph type="ftr" idx="5"/>
          </p:nvPr>
        </p:nvSpPr>
        <p:spPr>
          <a:xfrm rot="5400000">
            <a:off x="8951760" y="3225240"/>
            <a:ext cx="3859560" cy="304560"/>
          </a:xfrm>
          <a:prstGeom prst="rect">
            <a:avLst/>
          </a:prstGeom>
          <a:noFill/>
          <a:ln w="0">
            <a:noFill/>
          </a:ln>
        </p:spPr>
        <p:txBody>
          <a:bodyPr anchor="b">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57" name="PlaceHolder 5"/>
          <p:cNvSpPr>
            <a:spLocks noGrp="1"/>
          </p:cNvSpPr>
          <p:nvPr>
            <p:ph type="sldNum" idx="6"/>
          </p:nvPr>
        </p:nvSpPr>
        <p:spPr>
          <a:xfrm>
            <a:off x="10352520" y="295560"/>
            <a:ext cx="837720" cy="767160"/>
          </a:xfrm>
          <a:prstGeom prst="rect">
            <a:avLst/>
          </a:prstGeom>
          <a:noFill/>
          <a:ln w="0">
            <a:noFill/>
          </a:ln>
        </p:spPr>
        <p:txBody>
          <a:bodyPr anchor="b">
            <a:noAutofit/>
          </a:bodyPr>
          <a:lstStyle>
            <a:lvl1pPr algn="ctr">
              <a:lnSpc>
                <a:spcPct val="100000"/>
              </a:lnSpc>
              <a:buNone/>
              <a:defRPr b="0" lang="en-US" sz="2800" spc="-1" strike="noStrike">
                <a:solidFill>
                  <a:srgbClr val="ffffff"/>
                </a:solidFill>
                <a:latin typeface="Century Gothic"/>
              </a:defRPr>
            </a:lvl1pPr>
          </a:lstStyle>
          <a:p>
            <a:pPr algn="ctr">
              <a:lnSpc>
                <a:spcPct val="100000"/>
              </a:lnSpc>
              <a:buNone/>
            </a:pPr>
            <a:fld id="{FBE2D1AB-99FB-4A07-A192-50ACF44D4188}" type="slidenum">
              <a:rPr b="0" lang="en-US" sz="2800" spc="-1" strike="noStrike">
                <a:solidFill>
                  <a:srgbClr val="ffffff"/>
                </a:solidFill>
                <a:latin typeface="Century Gothic"/>
              </a:rPr>
              <a:t>&lt;number&gt;</a:t>
            </a:fld>
            <a:endParaRPr b="0" lang="en-US"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94" name="Picture 7" descr=""/>
          <p:cNvPicPr/>
          <p:nvPr/>
        </p:nvPicPr>
        <p:blipFill>
          <a:blip r:embed="rId3"/>
          <a:srcRect l="3610" t="0" r="0" b="0"/>
          <a:stretch/>
        </p:blipFill>
        <p:spPr>
          <a:xfrm>
            <a:off x="0" y="2669760"/>
            <a:ext cx="4036680" cy="4187880"/>
          </a:xfrm>
          <a:prstGeom prst="rect">
            <a:avLst/>
          </a:prstGeom>
          <a:ln w="0">
            <a:noFill/>
          </a:ln>
        </p:spPr>
      </p:pic>
      <p:pic>
        <p:nvPicPr>
          <p:cNvPr id="95" name="Picture 6" descr=""/>
          <p:cNvPicPr/>
          <p:nvPr/>
        </p:nvPicPr>
        <p:blipFill>
          <a:blip r:embed="rId4"/>
          <a:srcRect l="35647" t="0" r="0" b="0"/>
          <a:stretch/>
        </p:blipFill>
        <p:spPr>
          <a:xfrm>
            <a:off x="0" y="2892240"/>
            <a:ext cx="1522080" cy="2365200"/>
          </a:xfrm>
          <a:prstGeom prst="rect">
            <a:avLst/>
          </a:prstGeom>
          <a:ln w="0">
            <a:noFill/>
          </a:ln>
        </p:spPr>
      </p:pic>
      <p:sp>
        <p:nvSpPr>
          <p:cNvPr id="96"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97" name="Picture 8" descr=""/>
          <p:cNvPicPr/>
          <p:nvPr/>
        </p:nvPicPr>
        <p:blipFill>
          <a:blip r:embed="rId5"/>
          <a:srcRect l="0" t="28812" r="0" b="0"/>
          <a:stretch/>
        </p:blipFill>
        <p:spPr>
          <a:xfrm>
            <a:off x="7999560" y="0"/>
            <a:ext cx="1603080" cy="1141200"/>
          </a:xfrm>
          <a:prstGeom prst="rect">
            <a:avLst/>
          </a:prstGeom>
          <a:ln w="0">
            <a:noFill/>
          </a:ln>
        </p:spPr>
      </p:pic>
      <p:pic>
        <p:nvPicPr>
          <p:cNvPr id="98" name="Picture 9" descr=""/>
          <p:cNvPicPr/>
          <p:nvPr/>
        </p:nvPicPr>
        <p:blipFill>
          <a:blip r:embed="rId6"/>
          <a:srcRect l="0" t="0" r="0" b="23333"/>
          <a:stretch/>
        </p:blipFill>
        <p:spPr>
          <a:xfrm>
            <a:off x="8605800" y="6095880"/>
            <a:ext cx="993240" cy="761760"/>
          </a:xfrm>
          <a:prstGeom prst="rect">
            <a:avLst/>
          </a:prstGeom>
          <a:ln w="0">
            <a:noFill/>
          </a:ln>
        </p:spPr>
      </p:pic>
      <p:sp>
        <p:nvSpPr>
          <p:cNvPr id="99"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00"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101" name="PlaceHolder 2"/>
          <p:cNvSpPr>
            <a:spLocks noGrp="1"/>
          </p:cNvSpPr>
          <p:nvPr>
            <p:ph type="dt" idx="7"/>
          </p:nvPr>
        </p:nvSpPr>
        <p:spPr>
          <a:xfrm rot="5400000">
            <a:off x="10155600" y="1790640"/>
            <a:ext cx="990360" cy="304560"/>
          </a:xfrm>
          <a:prstGeom prst="rect">
            <a:avLst/>
          </a:prstGeom>
          <a:noFill/>
          <a:ln w="0">
            <a:noFill/>
          </a:ln>
        </p:spPr>
        <p:txBody>
          <a:bodyPr anchor="t">
            <a:noAutofit/>
          </a:bodyPr>
          <a:lstStyle>
            <a:lvl1pPr>
              <a:lnSpc>
                <a:spcPct val="100000"/>
              </a:lnSpc>
              <a:buNone/>
              <a:defRPr b="0" lang="en-US" sz="1100" spc="-1" strike="noStrike">
                <a:solidFill>
                  <a:srgbClr val="ffffff">
                    <a:alpha val="60000"/>
                  </a:srgbClr>
                </a:solidFill>
                <a:latin typeface="Century Gothic"/>
              </a:defRPr>
            </a:lvl1pPr>
          </a:lstStyle>
          <a:p>
            <a:pPr>
              <a:lnSpc>
                <a:spcPct val="100000"/>
              </a:lnSpc>
              <a:buNone/>
            </a:pPr>
            <a:r>
              <a:rPr b="0" lang="en-US" sz="1100" spc="-1" strike="noStrike">
                <a:solidFill>
                  <a:srgbClr val="ffffff">
                    <a:alpha val="60000"/>
                  </a:srgbClr>
                </a:solidFill>
                <a:latin typeface="Century Gothic"/>
              </a:rPr>
              <a:t>&lt;date/time&gt;</a:t>
            </a:r>
            <a:endParaRPr b="0" lang="en-US" sz="1100" spc="-1" strike="noStrike">
              <a:latin typeface="Times New Roman"/>
            </a:endParaRPr>
          </a:p>
        </p:txBody>
      </p:sp>
      <p:sp>
        <p:nvSpPr>
          <p:cNvPr id="102" name="PlaceHolder 3"/>
          <p:cNvSpPr>
            <a:spLocks noGrp="1"/>
          </p:cNvSpPr>
          <p:nvPr>
            <p:ph type="ftr" idx="8"/>
          </p:nvPr>
        </p:nvSpPr>
        <p:spPr>
          <a:xfrm rot="5400000">
            <a:off x="8951760" y="3225240"/>
            <a:ext cx="3859560" cy="304560"/>
          </a:xfrm>
          <a:prstGeom prst="rect">
            <a:avLst/>
          </a:prstGeom>
          <a:noFill/>
          <a:ln w="0">
            <a:noFill/>
          </a:ln>
        </p:spPr>
        <p:txBody>
          <a:bodyPr anchor="b">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03" name="PlaceHolder 4"/>
          <p:cNvSpPr>
            <a:spLocks noGrp="1"/>
          </p:cNvSpPr>
          <p:nvPr>
            <p:ph type="sldNum" idx="9"/>
          </p:nvPr>
        </p:nvSpPr>
        <p:spPr>
          <a:xfrm>
            <a:off x="10352520" y="295560"/>
            <a:ext cx="837720" cy="767160"/>
          </a:xfrm>
          <a:prstGeom prst="rect">
            <a:avLst/>
          </a:prstGeom>
          <a:noFill/>
          <a:ln w="0">
            <a:noFill/>
          </a:ln>
        </p:spPr>
        <p:txBody>
          <a:bodyPr anchor="b">
            <a:noAutofit/>
          </a:bodyPr>
          <a:lstStyle>
            <a:lvl1pPr algn="ctr">
              <a:lnSpc>
                <a:spcPct val="100000"/>
              </a:lnSpc>
              <a:buNone/>
              <a:defRPr b="0" lang="en-US" sz="2800" spc="-1" strike="noStrike">
                <a:solidFill>
                  <a:srgbClr val="ffffff"/>
                </a:solidFill>
                <a:latin typeface="Century Gothic"/>
              </a:defRPr>
            </a:lvl1pPr>
          </a:lstStyle>
          <a:p>
            <a:pPr algn="ctr">
              <a:lnSpc>
                <a:spcPct val="100000"/>
              </a:lnSpc>
              <a:buNone/>
            </a:pPr>
            <a:fld id="{3C67F16B-1060-463E-87E4-6182B2CC2C7E}" type="slidenum">
              <a:rPr b="0" lang="en-US" sz="2800" spc="-1" strike="noStrike">
                <a:solidFill>
                  <a:srgbClr val="ffffff"/>
                </a:solidFill>
                <a:latin typeface="Century Gothic"/>
              </a:rPr>
              <a:t>&lt;number&gt;</a:t>
            </a:fld>
            <a:endParaRPr b="0" lang="en-US" sz="2800" spc="-1" strike="noStrike">
              <a:latin typeface="Times New Roman"/>
            </a:endParaRPr>
          </a:p>
        </p:txBody>
      </p:sp>
      <p:sp>
        <p:nvSpPr>
          <p:cNvPr id="10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141" name="Picture 7" descr=""/>
          <p:cNvPicPr/>
          <p:nvPr/>
        </p:nvPicPr>
        <p:blipFill>
          <a:blip r:embed="rId3"/>
          <a:srcRect l="3610" t="0" r="0" b="0"/>
          <a:stretch/>
        </p:blipFill>
        <p:spPr>
          <a:xfrm>
            <a:off x="0" y="2669760"/>
            <a:ext cx="4036680" cy="4187880"/>
          </a:xfrm>
          <a:prstGeom prst="rect">
            <a:avLst/>
          </a:prstGeom>
          <a:ln w="0">
            <a:noFill/>
          </a:ln>
        </p:spPr>
      </p:pic>
      <p:pic>
        <p:nvPicPr>
          <p:cNvPr id="142" name="Picture 6" descr=""/>
          <p:cNvPicPr/>
          <p:nvPr/>
        </p:nvPicPr>
        <p:blipFill>
          <a:blip r:embed="rId4"/>
          <a:srcRect l="35647" t="0" r="0" b="0"/>
          <a:stretch/>
        </p:blipFill>
        <p:spPr>
          <a:xfrm>
            <a:off x="0" y="2892240"/>
            <a:ext cx="1522080" cy="2365200"/>
          </a:xfrm>
          <a:prstGeom prst="rect">
            <a:avLst/>
          </a:prstGeom>
          <a:ln w="0">
            <a:noFill/>
          </a:ln>
        </p:spPr>
      </p:pic>
      <p:sp>
        <p:nvSpPr>
          <p:cNvPr id="143"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144" name="Picture 8" descr=""/>
          <p:cNvPicPr/>
          <p:nvPr/>
        </p:nvPicPr>
        <p:blipFill>
          <a:blip r:embed="rId5"/>
          <a:srcRect l="0" t="28812" r="0" b="0"/>
          <a:stretch/>
        </p:blipFill>
        <p:spPr>
          <a:xfrm>
            <a:off x="7999560" y="0"/>
            <a:ext cx="1603080" cy="1141200"/>
          </a:xfrm>
          <a:prstGeom prst="rect">
            <a:avLst/>
          </a:prstGeom>
          <a:ln w="0">
            <a:noFill/>
          </a:ln>
        </p:spPr>
      </p:pic>
      <p:pic>
        <p:nvPicPr>
          <p:cNvPr id="145" name="Picture 9" descr=""/>
          <p:cNvPicPr/>
          <p:nvPr/>
        </p:nvPicPr>
        <p:blipFill>
          <a:blip r:embed="rId6"/>
          <a:srcRect l="0" t="0" r="0" b="23333"/>
          <a:stretch/>
        </p:blipFill>
        <p:spPr>
          <a:xfrm>
            <a:off x="8605800" y="6095880"/>
            <a:ext cx="993240" cy="761760"/>
          </a:xfrm>
          <a:prstGeom prst="rect">
            <a:avLst/>
          </a:prstGeom>
          <a:ln w="0">
            <a:noFill/>
          </a:ln>
        </p:spPr>
      </p:pic>
      <p:sp>
        <p:nvSpPr>
          <p:cNvPr id="146"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147" name="PlaceHolder 1"/>
          <p:cNvSpPr>
            <a:spLocks noGrp="1"/>
          </p:cNvSpPr>
          <p:nvPr>
            <p:ph type="dt" idx="10"/>
          </p:nvPr>
        </p:nvSpPr>
        <p:spPr>
          <a:xfrm rot="5400000">
            <a:off x="10155600" y="1790640"/>
            <a:ext cx="990360" cy="304560"/>
          </a:xfrm>
          <a:prstGeom prst="rect">
            <a:avLst/>
          </a:prstGeom>
          <a:noFill/>
          <a:ln w="0">
            <a:noFill/>
          </a:ln>
        </p:spPr>
        <p:txBody>
          <a:bodyPr anchor="t">
            <a:noAutofit/>
          </a:bodyPr>
          <a:lstStyle>
            <a:lvl1pPr>
              <a:lnSpc>
                <a:spcPct val="100000"/>
              </a:lnSpc>
              <a:buNone/>
              <a:defRPr b="0" lang="en-US" sz="1100" spc="-1" strike="noStrike">
                <a:solidFill>
                  <a:srgbClr val="ffffff">
                    <a:alpha val="60000"/>
                  </a:srgbClr>
                </a:solidFill>
                <a:latin typeface="Century Gothic"/>
              </a:defRPr>
            </a:lvl1pPr>
          </a:lstStyle>
          <a:p>
            <a:pPr>
              <a:lnSpc>
                <a:spcPct val="100000"/>
              </a:lnSpc>
              <a:buNone/>
            </a:pPr>
            <a:r>
              <a:rPr b="0" lang="en-US" sz="1100" spc="-1" strike="noStrike">
                <a:solidFill>
                  <a:srgbClr val="ffffff">
                    <a:alpha val="60000"/>
                  </a:srgbClr>
                </a:solidFill>
                <a:latin typeface="Century Gothic"/>
              </a:rPr>
              <a:t>&lt;date/time&gt;</a:t>
            </a:r>
            <a:endParaRPr b="0" lang="en-US" sz="1100" spc="-1" strike="noStrike">
              <a:latin typeface="Times New Roman"/>
            </a:endParaRPr>
          </a:p>
        </p:txBody>
      </p:sp>
      <p:sp>
        <p:nvSpPr>
          <p:cNvPr id="148" name="PlaceHolder 2"/>
          <p:cNvSpPr>
            <a:spLocks noGrp="1"/>
          </p:cNvSpPr>
          <p:nvPr>
            <p:ph type="ftr" idx="11"/>
          </p:nvPr>
        </p:nvSpPr>
        <p:spPr>
          <a:xfrm rot="5400000">
            <a:off x="8951760" y="3225240"/>
            <a:ext cx="3859560" cy="304560"/>
          </a:xfrm>
          <a:prstGeom prst="rect">
            <a:avLst/>
          </a:prstGeom>
          <a:noFill/>
          <a:ln w="0">
            <a:noFill/>
          </a:ln>
        </p:spPr>
        <p:txBody>
          <a:bodyPr anchor="b">
            <a:noAutofit/>
          </a:bodyPr>
          <a:lstStyle>
            <a:lvl1pPr algn="ctr">
              <a:buNone/>
              <a:defRPr b="0" lang="en-US" sz="1400" spc="-1" strike="noStrike">
                <a:latin typeface="Times New Roman"/>
              </a:defRPr>
            </a:lvl1pPr>
          </a:lstStyle>
          <a:p>
            <a:pPr algn="ctr">
              <a:buNone/>
            </a:pPr>
            <a:r>
              <a:rPr b="0" lang="en-US" sz="1400" spc="-1" strike="noStrike">
                <a:latin typeface="Times New Roman"/>
              </a:rPr>
              <a:t>&lt;footer&gt;</a:t>
            </a:r>
            <a:endParaRPr b="0" lang="en-US" sz="1400" spc="-1" strike="noStrike">
              <a:latin typeface="Times New Roman"/>
            </a:endParaRPr>
          </a:p>
        </p:txBody>
      </p:sp>
      <p:sp>
        <p:nvSpPr>
          <p:cNvPr id="149" name="PlaceHolder 3"/>
          <p:cNvSpPr>
            <a:spLocks noGrp="1"/>
          </p:cNvSpPr>
          <p:nvPr>
            <p:ph type="sldNum" idx="12"/>
          </p:nvPr>
        </p:nvSpPr>
        <p:spPr>
          <a:xfrm>
            <a:off x="10352520" y="295560"/>
            <a:ext cx="837720" cy="767160"/>
          </a:xfrm>
          <a:prstGeom prst="rect">
            <a:avLst/>
          </a:prstGeom>
          <a:noFill/>
          <a:ln w="0">
            <a:noFill/>
          </a:ln>
        </p:spPr>
        <p:txBody>
          <a:bodyPr anchor="b">
            <a:noAutofit/>
          </a:bodyPr>
          <a:lstStyle>
            <a:lvl1pPr algn="ctr">
              <a:lnSpc>
                <a:spcPct val="100000"/>
              </a:lnSpc>
              <a:buNone/>
              <a:defRPr b="0" lang="en-US" sz="2800" spc="-1" strike="noStrike">
                <a:solidFill>
                  <a:srgbClr val="ffffff"/>
                </a:solidFill>
                <a:latin typeface="Century Gothic"/>
              </a:defRPr>
            </a:lvl1pPr>
          </a:lstStyle>
          <a:p>
            <a:pPr algn="ctr">
              <a:lnSpc>
                <a:spcPct val="100000"/>
              </a:lnSpc>
              <a:buNone/>
            </a:pPr>
            <a:fld id="{570AC5A4-AD74-49EB-80C7-7FDEB319ADB6}" type="slidenum">
              <a:rPr b="0" lang="en-US" sz="2800" spc="-1" strike="noStrike">
                <a:solidFill>
                  <a:srgbClr val="ffffff"/>
                </a:solidFill>
                <a:latin typeface="Century Gothic"/>
              </a:rPr>
              <a:t>&lt;number&gt;</a:t>
            </a:fld>
            <a:endParaRPr b="0" lang="en-US" sz="2800" spc="-1" strike="noStrike">
              <a:latin typeface="Times New Roman"/>
            </a:endParaRPr>
          </a:p>
        </p:txBody>
      </p:sp>
      <p:sp>
        <p:nvSpPr>
          <p:cNvPr id="150"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ffffff"/>
                </a:solidFill>
                <a:latin typeface="Century Gothic"/>
              </a:rPr>
              <a:t>Click to edit the title text format</a:t>
            </a:r>
            <a:endParaRPr b="0" lang="en-US" sz="1800" spc="-1" strike="noStrike">
              <a:solidFill>
                <a:srgbClr val="ffffff"/>
              </a:solidFill>
              <a:latin typeface="Century Gothic"/>
            </a:endParaRPr>
          </a:p>
        </p:txBody>
      </p:sp>
      <p:sp>
        <p:nvSpPr>
          <p:cNvPr id="151"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0.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Books and Reference Material</a:t>
            </a:r>
            <a:endParaRPr b="0" lang="en-US" sz="4200" spc="-1" strike="noStrike">
              <a:solidFill>
                <a:srgbClr val="ffffff"/>
              </a:solidFill>
              <a:latin typeface="Century Gothic"/>
            </a:endParaRPr>
          </a:p>
        </p:txBody>
      </p:sp>
      <p:sp>
        <p:nvSpPr>
          <p:cNvPr id="189" name="PlaceHolder 2"/>
          <p:cNvSpPr>
            <a:spLocks noGrp="1"/>
          </p:cNvSpPr>
          <p:nvPr>
            <p:ph/>
          </p:nvPr>
        </p:nvSpPr>
        <p:spPr>
          <a:xfrm>
            <a:off x="1103400" y="2053080"/>
            <a:ext cx="8946360" cy="419508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Google class room Code:bi6wyzw</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TextBook:Ramez Elmasri &amp; Shamkant B. Navathe, </a:t>
            </a:r>
            <a:r>
              <a:rPr b="0" i="1" lang="en-US" sz="2000" spc="-1" strike="noStrike">
                <a:solidFill>
                  <a:srgbClr val="ffffff"/>
                </a:solidFill>
                <a:latin typeface="Century Gothic"/>
              </a:rPr>
              <a:t>Database Systems, Models, Languages, Design and Application Programming, </a:t>
            </a:r>
            <a:r>
              <a:rPr b="0" lang="en-US" sz="2000" spc="-1" strike="noStrike">
                <a:solidFill>
                  <a:srgbClr val="ffffff"/>
                </a:solidFill>
                <a:latin typeface="Century Gothic"/>
              </a:rPr>
              <a:t>7th Edition, 2016.</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Reference Books:Thomas Connolly, Carolyn Begg, </a:t>
            </a:r>
            <a:r>
              <a:rPr b="0" i="1" lang="en-US" sz="2000" spc="-1" strike="noStrike">
                <a:solidFill>
                  <a:srgbClr val="ffffff"/>
                </a:solidFill>
                <a:latin typeface="Century Gothic"/>
              </a:rPr>
              <a:t>Database Systems: A practical approach to design, implementation and Management</a:t>
            </a:r>
            <a:r>
              <a:rPr b="0" lang="en-US" sz="2000" spc="-1" strike="noStrike">
                <a:solidFill>
                  <a:srgbClr val="ffffff"/>
                </a:solidFill>
                <a:latin typeface="Century Gothic"/>
              </a:rPr>
              <a:t>, 6th Edition, 2015.</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C.J. Date, </a:t>
            </a:r>
            <a:r>
              <a:rPr b="0" i="1" lang="en-US" sz="2000" spc="-1" strike="noStrike">
                <a:solidFill>
                  <a:srgbClr val="ffffff"/>
                </a:solidFill>
                <a:latin typeface="Century Gothic"/>
              </a:rPr>
              <a:t>An Introduction to Database Systems</a:t>
            </a:r>
            <a:r>
              <a:rPr b="0" lang="en-US" sz="2000" spc="-1" strike="noStrike">
                <a:solidFill>
                  <a:srgbClr val="ffffff"/>
                </a:solidFill>
                <a:latin typeface="Century Gothic"/>
              </a:rPr>
              <a:t>, 8th Edition, 2004</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p:txBody>
      </p:sp>
      <p:sp>
        <p:nvSpPr>
          <p:cNvPr id="190" name="Rectangle 1"/>
          <p:cNvSpPr/>
          <p:nvPr/>
        </p:nvSpPr>
        <p:spPr>
          <a:xfrm>
            <a:off x="5571720" y="-456120"/>
            <a:ext cx="1047960" cy="913680"/>
          </a:xfrm>
          <a:prstGeom prst="rect">
            <a:avLst/>
          </a:prstGeom>
          <a:noFill/>
          <a:ln w="0">
            <a:noFill/>
          </a:ln>
        </p:spPr>
        <p:style>
          <a:lnRef idx="0"/>
          <a:fillRef idx="0"/>
          <a:effectRef idx="0"/>
          <a:fontRef idx="minor"/>
        </p:style>
        <p:txBody>
          <a:bodyPr numCol="1" spcCol="0" wrap="none" anchor="ctr">
            <a:spAutoFit/>
          </a:bodyPr>
          <a:p>
            <a:pPr>
              <a:lnSpc>
                <a:spcPct val="100000"/>
              </a:lnSpc>
              <a:buNone/>
              <a:tabLst>
                <a:tab algn="l" pos="0"/>
              </a:tabLst>
            </a:pPr>
            <a:r>
              <a:rPr b="0" lang="en-US" sz="1800" spc="-1" strike="noStrike">
                <a:solidFill>
                  <a:srgbClr val="7627bb"/>
                </a:solidFill>
                <a:latin typeface="Google Sans"/>
              </a:rPr>
              <a:t>ejrnvn7</a:t>
            </a:r>
            <a:endParaRPr b="0" lang="en-US" sz="1800" spc="-1" strike="noStrike">
              <a:latin typeface="Arial"/>
            </a:endParaRPr>
          </a:p>
          <a:p>
            <a:pPr>
              <a:lnSpc>
                <a:spcPct val="100000"/>
              </a:lnSpc>
              <a:buNone/>
              <a:tabLst>
                <a:tab algn="l" pos="0"/>
              </a:tabLst>
            </a:pPr>
            <a:br>
              <a:rPr sz="1800"/>
            </a:b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6" name="Content Placeholder 4" descr=""/>
          <p:cNvPicPr/>
          <p:nvPr/>
        </p:nvPicPr>
        <p:blipFill>
          <a:blip r:embed="rId1"/>
          <a:stretch/>
        </p:blipFill>
        <p:spPr>
          <a:xfrm>
            <a:off x="1103400" y="2127960"/>
            <a:ext cx="8946720" cy="404496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576000" y="169920"/>
            <a:ext cx="12016440" cy="1325160"/>
          </a:xfrm>
          <a:prstGeom prst="rect">
            <a:avLst/>
          </a:prstGeom>
          <a:noFill/>
          <a:ln w="0">
            <a:noFill/>
          </a:ln>
        </p:spPr>
        <p:txBody>
          <a:bodyPr anchor="t">
            <a:normAutofit fontScale="96000"/>
          </a:bodyPr>
          <a:p>
            <a:pPr>
              <a:lnSpc>
                <a:spcPct val="100000"/>
              </a:lnSpc>
              <a:buNone/>
            </a:pPr>
            <a:r>
              <a:rPr b="0" lang="en-US" sz="4200" spc="-1" strike="noStrike">
                <a:solidFill>
                  <a:srgbClr val="ebebeb"/>
                </a:solidFill>
                <a:latin typeface="Century Gothic"/>
              </a:rPr>
              <a:t>Difference Between A Database And A Spreadsheet?</a:t>
            </a:r>
            <a:endParaRPr b="0" lang="en-US" sz="4200" spc="-1" strike="noStrike">
              <a:solidFill>
                <a:srgbClr val="ffffff"/>
              </a:solidFill>
              <a:latin typeface="Century Gothic"/>
            </a:endParaRPr>
          </a:p>
        </p:txBody>
      </p:sp>
      <p:sp>
        <p:nvSpPr>
          <p:cNvPr id="208" name="PlaceHolder 2"/>
          <p:cNvSpPr>
            <a:spLocks noGrp="1"/>
          </p:cNvSpPr>
          <p:nvPr>
            <p:ph/>
          </p:nvPr>
        </p:nvSpPr>
        <p:spPr>
          <a:xfrm>
            <a:off x="353520" y="1495440"/>
            <a:ext cx="10503720" cy="486972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Spreadsheets were originally designed for one user, and their characteristics reflect that. They’re great for a single user or small number of users who don’t need to do a lot of incredibly complicated data manipulation. </a:t>
            </a:r>
            <a:endParaRPr b="0" lang="en-US" sz="24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Databases, on the other hand, are designed to hold much larger collections of organized information—massive amounts, sometimes. Databases allow multiple users at the same time to quickly and securely access and query the data using highly complex logic and language.</a:t>
            </a: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Characteristics of DB Approach</a:t>
            </a:r>
            <a:endParaRPr b="0" lang="en-US" sz="4200" spc="-1" strike="noStrike">
              <a:solidFill>
                <a:srgbClr val="ffffff"/>
              </a:solidFill>
              <a:latin typeface="Century Gothic"/>
            </a:endParaRPr>
          </a:p>
        </p:txBody>
      </p:sp>
      <p:pic>
        <p:nvPicPr>
          <p:cNvPr id="210" name="Picture 1" descr=""/>
          <p:cNvPicPr/>
          <p:nvPr/>
        </p:nvPicPr>
        <p:blipFill>
          <a:blip r:embed="rId1"/>
          <a:srcRect l="0" t="30834" r="0" b="7775"/>
          <a:stretch/>
        </p:blipFill>
        <p:spPr>
          <a:xfrm>
            <a:off x="2247840" y="2071440"/>
            <a:ext cx="7695720" cy="354312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title"/>
          </p:nvPr>
        </p:nvSpPr>
        <p:spPr>
          <a:xfrm>
            <a:off x="781200" y="370440"/>
            <a:ext cx="7009920" cy="854280"/>
          </a:xfrm>
          <a:prstGeom prst="rect">
            <a:avLst/>
          </a:prstGeom>
          <a:noFill/>
          <a:ln w="0">
            <a:noFill/>
          </a:ln>
        </p:spPr>
        <p:txBody>
          <a:bodyPr anchor="t">
            <a:noAutofit/>
          </a:bodyPr>
          <a:p>
            <a:pPr>
              <a:lnSpc>
                <a:spcPct val="100000"/>
              </a:lnSpc>
              <a:buNone/>
            </a:pPr>
            <a:r>
              <a:rPr b="0" lang="en-US" sz="4200" spc="-1" strike="noStrike">
                <a:solidFill>
                  <a:srgbClr val="ffffff"/>
                </a:solidFill>
                <a:latin typeface="Century Gothic"/>
              </a:rPr>
              <a:t>Types of DBMS</a:t>
            </a:r>
            <a:endParaRPr b="0" lang="en-US" sz="4200" spc="-1" strike="noStrike">
              <a:solidFill>
                <a:srgbClr val="ffffff"/>
              </a:solidFill>
              <a:latin typeface="Century Gothic"/>
            </a:endParaRPr>
          </a:p>
        </p:txBody>
      </p:sp>
      <p:sp>
        <p:nvSpPr>
          <p:cNvPr id="212" name="PlaceHolder 2"/>
          <p:cNvSpPr>
            <a:spLocks noGrp="1"/>
          </p:cNvSpPr>
          <p:nvPr>
            <p:ph/>
          </p:nvPr>
        </p:nvSpPr>
        <p:spPr>
          <a:xfrm>
            <a:off x="701280" y="1298160"/>
            <a:ext cx="11096640" cy="4880160"/>
          </a:xfrm>
          <a:prstGeom prst="rect">
            <a:avLst/>
          </a:prstGeom>
          <a:noFill/>
          <a:ln w="0">
            <a:noFill/>
          </a:ln>
        </p:spPr>
        <p:txBody>
          <a:bodyPr anchor="t">
            <a:normAutofit fontScale="85000"/>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Relational(SQL databases)</a:t>
            </a:r>
            <a:endParaRPr b="0" lang="en-US" sz="20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Data Model is based on tables</a:t>
            </a:r>
            <a:endParaRPr b="0" lang="en-US" sz="18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Non-Relational(NoSQL databases)</a:t>
            </a:r>
            <a:endParaRPr b="0" lang="en-US" sz="20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Data Model is based on XML,JSON or Plain Text i.e. no tabular form of db.</a:t>
            </a:r>
            <a:endParaRPr b="0" lang="en-US" sz="1800" spc="-1" strike="noStrike">
              <a:solidFill>
                <a:srgbClr val="ffffff"/>
              </a:solidFill>
              <a:latin typeface="Century Gothic"/>
            </a:endParaRPr>
          </a:p>
          <a:p>
            <a:pPr>
              <a:lnSpc>
                <a:spcPct val="100000"/>
              </a:lnSpc>
              <a:spcBef>
                <a:spcPts val="1001"/>
              </a:spcBef>
              <a:buNone/>
              <a:tabLst>
                <a:tab algn="l" pos="0"/>
              </a:tabLst>
            </a:pP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000" spc="-1" strike="noStrike">
                <a:solidFill>
                  <a:srgbClr val="ffffff"/>
                </a:solidFill>
                <a:latin typeface="Century Gothic"/>
              </a:rPr>
              <a:t>Network</a:t>
            </a:r>
            <a:endParaRPr b="0" lang="en-US" sz="20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tabLst>
                <a:tab algn="l" pos="0"/>
              </a:tabLst>
            </a:pPr>
            <a:r>
              <a:rPr b="0" lang="en-US" sz="1800" spc="-1" strike="noStrike">
                <a:solidFill>
                  <a:srgbClr val="ffffff"/>
                </a:solidFill>
                <a:latin typeface="Century Gothic"/>
              </a:rPr>
              <a:t>Data Model based on graph with nodes as records and relationship between records as edges.</a:t>
            </a:r>
            <a:endParaRPr b="0" lang="en-US" sz="18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600" spc="-1" strike="noStrike">
                <a:solidFill>
                  <a:srgbClr val="ffffff"/>
                </a:solidFill>
                <a:latin typeface="Century Gothic"/>
              </a:rPr>
              <a:t>Hierarchical</a:t>
            </a:r>
            <a:endParaRPr b="0" lang="en-US" sz="26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tabLst>
                <a:tab algn="l" pos="0"/>
              </a:tabLst>
            </a:pPr>
            <a:r>
              <a:rPr b="0" lang="en-US" sz="1800" spc="-1" strike="noStrike">
                <a:solidFill>
                  <a:srgbClr val="ffffff"/>
                </a:solidFill>
                <a:latin typeface="Century Gothic"/>
              </a:rPr>
              <a:t>Data Model based on tree data structure </a:t>
            </a:r>
            <a:endParaRPr b="0" lang="en-US" sz="18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600" spc="-1" strike="noStrike">
                <a:solidFill>
                  <a:srgbClr val="ffffff"/>
                </a:solidFill>
                <a:latin typeface="Century Gothic"/>
              </a:rPr>
              <a:t>Object Oriented</a:t>
            </a:r>
            <a:endParaRPr b="0" lang="en-US" sz="26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tabLst>
                <a:tab algn="l" pos="0"/>
              </a:tabLst>
            </a:pPr>
            <a:r>
              <a:rPr b="0" lang="en-US" sz="1800" spc="-1" strike="noStrike">
                <a:solidFill>
                  <a:srgbClr val="ffffff"/>
                </a:solidFill>
                <a:latin typeface="Century Gothic"/>
              </a:rPr>
              <a:t>Data Model based on Object Oriented paradigm </a:t>
            </a:r>
            <a:endParaRPr b="0" lang="en-US" sz="18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600" spc="-1" strike="noStrike">
                <a:solidFill>
                  <a:srgbClr val="ffffff"/>
                </a:solidFill>
                <a:latin typeface="Century Gothic"/>
              </a:rPr>
              <a:t>Distributed</a:t>
            </a:r>
            <a:endParaRPr b="0" lang="en-US" sz="26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tabLst>
                <a:tab algn="l" pos="0"/>
              </a:tabLst>
            </a:pPr>
            <a:r>
              <a:rPr b="0" lang="en-US" sz="1800" spc="-1" strike="noStrike">
                <a:solidFill>
                  <a:srgbClr val="ffffff"/>
                </a:solidFill>
                <a:latin typeface="Century Gothic"/>
              </a:rPr>
              <a:t>Composed of several independent DBMS running at the nodes of a Communication Network.</a:t>
            </a:r>
            <a:endParaRPr b="0" lang="en-US" sz="1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843480" y="202680"/>
            <a:ext cx="9783000" cy="1100880"/>
          </a:xfrm>
          <a:prstGeom prst="rect">
            <a:avLst/>
          </a:prstGeom>
          <a:noFill/>
          <a:ln w="0">
            <a:noFill/>
          </a:ln>
        </p:spPr>
        <p:txBody>
          <a:bodyPr anchor="t">
            <a:noAutofit/>
          </a:bodyPr>
          <a:p>
            <a:pPr>
              <a:lnSpc>
                <a:spcPct val="100000"/>
              </a:lnSpc>
              <a:buNone/>
            </a:pPr>
            <a:r>
              <a:rPr b="0" lang="en-US" sz="4200" spc="-1" strike="noStrike">
                <a:solidFill>
                  <a:srgbClr val="ffffff"/>
                </a:solidFill>
                <a:latin typeface="Century Gothic"/>
              </a:rPr>
              <a:t>Difference b/w SQL &amp; NOSQL</a:t>
            </a:r>
            <a:endParaRPr b="0" lang="en-US" sz="4200" spc="-1" strike="noStrike">
              <a:solidFill>
                <a:srgbClr val="ffffff"/>
              </a:solidFill>
              <a:latin typeface="Century Gothic"/>
            </a:endParaRPr>
          </a:p>
        </p:txBody>
      </p:sp>
      <p:sp>
        <p:nvSpPr>
          <p:cNvPr id="214" name="PlaceHolder 2"/>
          <p:cNvSpPr>
            <a:spLocks noGrp="1"/>
          </p:cNvSpPr>
          <p:nvPr>
            <p:ph/>
          </p:nvPr>
        </p:nvSpPr>
        <p:spPr>
          <a:xfrm>
            <a:off x="843480" y="1793160"/>
            <a:ext cx="10280160" cy="4114440"/>
          </a:xfrm>
          <a:prstGeom prst="rect">
            <a:avLst/>
          </a:prstGeom>
          <a:noFill/>
          <a:ln w="0">
            <a:noFill/>
          </a:ln>
        </p:spPr>
        <p:txBody>
          <a:bodyPr anchor="t">
            <a:noAutofit/>
          </a:bodyPr>
          <a:p>
            <a:pPr>
              <a:lnSpc>
                <a:spcPct val="100000"/>
              </a:lnSpc>
              <a:spcBef>
                <a:spcPts val="1001"/>
              </a:spcBef>
              <a:buNone/>
            </a:pPr>
            <a:endParaRPr b="0" lang="en-US" sz="2600" spc="-1" strike="noStrike">
              <a:solidFill>
                <a:srgbClr val="ffffff"/>
              </a:solidFill>
              <a:latin typeface="Century Gothic"/>
            </a:endParaRPr>
          </a:p>
          <a:p>
            <a:endParaRPr b="0" lang="en-US" sz="2200" spc="-1" strike="noStrike">
              <a:solidFill>
                <a:srgbClr val="ffffff"/>
              </a:solidFill>
              <a:latin typeface="Century Gothic"/>
            </a:endParaRPr>
          </a:p>
        </p:txBody>
      </p:sp>
      <p:pic>
        <p:nvPicPr>
          <p:cNvPr id="215" name="Picture 2" descr=""/>
          <p:cNvPicPr/>
          <p:nvPr/>
        </p:nvPicPr>
        <p:blipFill>
          <a:blip r:embed="rId1"/>
          <a:stretch/>
        </p:blipFill>
        <p:spPr>
          <a:xfrm>
            <a:off x="1270800" y="1163880"/>
            <a:ext cx="9425880" cy="537264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title"/>
          </p:nvPr>
        </p:nvSpPr>
        <p:spPr>
          <a:xfrm>
            <a:off x="646200" y="452880"/>
            <a:ext cx="9404280" cy="86976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RDBMS</a:t>
            </a:r>
            <a:endParaRPr b="0" lang="en-US" sz="4200" spc="-1" strike="noStrike">
              <a:solidFill>
                <a:srgbClr val="ffffff"/>
              </a:solidFill>
              <a:latin typeface="Century Gothic"/>
            </a:endParaRPr>
          </a:p>
        </p:txBody>
      </p:sp>
      <p:sp>
        <p:nvSpPr>
          <p:cNvPr id="217" name="PlaceHolder 2"/>
          <p:cNvSpPr>
            <a:spLocks noGrp="1"/>
          </p:cNvSpPr>
          <p:nvPr>
            <p:ph/>
          </p:nvPr>
        </p:nvSpPr>
        <p:spPr>
          <a:xfrm>
            <a:off x="646200" y="1546920"/>
            <a:ext cx="10139760" cy="419508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RDBMS stands for Relational Database Management System.</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RDBMS is the basis for SQL, and for all modern database systems such as MS SQL Server, IBM DB2, Oracle, MySQL, and Microsoft Access.</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The data in RDBMS is stored in database objects called tables. A table is a collection of related data entries and it consists of columns and rows.</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RDBMS Examples:</a:t>
            </a:r>
            <a:endParaRPr b="0" lang="en-US" sz="4200" spc="-1" strike="noStrike">
              <a:solidFill>
                <a:srgbClr val="ffffff"/>
              </a:solidFill>
              <a:latin typeface="Century Gothic"/>
            </a:endParaRPr>
          </a:p>
        </p:txBody>
      </p:sp>
      <p:sp>
        <p:nvSpPr>
          <p:cNvPr id="219" name="PlaceHolder 2"/>
          <p:cNvSpPr>
            <a:spLocks noGrp="1"/>
          </p:cNvSpPr>
          <p:nvPr>
            <p:ph/>
          </p:nvPr>
        </p:nvSpPr>
        <p:spPr>
          <a:xfrm>
            <a:off x="1103400" y="2053080"/>
            <a:ext cx="8946360" cy="4195080"/>
          </a:xfrm>
          <a:prstGeom prst="rect">
            <a:avLst/>
          </a:prstGeom>
          <a:noFill/>
          <a:ln w="0">
            <a:noFill/>
          </a:ln>
        </p:spPr>
        <p:txBody>
          <a:bodyPr anchor="t">
            <a:noAutofit/>
          </a:bodyPr>
          <a:p>
            <a:pPr>
              <a:lnSpc>
                <a:spcPct val="100000"/>
              </a:lnSpc>
              <a:spcBef>
                <a:spcPts val="1001"/>
              </a:spcBef>
              <a:buNone/>
            </a:pP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Nadra is having its multiple database across the country.</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NUCES-Fast having multiple campuses across the country.</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title"/>
          </p:nvPr>
        </p:nvSpPr>
        <p:spPr>
          <a:xfrm>
            <a:off x="646200" y="381600"/>
            <a:ext cx="9404280" cy="101160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What is SQL?</a:t>
            </a:r>
            <a:endParaRPr b="0" lang="en-US" sz="4200" spc="-1" strike="noStrike">
              <a:solidFill>
                <a:srgbClr val="ffffff"/>
              </a:solidFill>
              <a:latin typeface="Century Gothic"/>
            </a:endParaRPr>
          </a:p>
        </p:txBody>
      </p:sp>
      <p:sp>
        <p:nvSpPr>
          <p:cNvPr id="221" name="PlaceHolder 2"/>
          <p:cNvSpPr>
            <a:spLocks noGrp="1"/>
          </p:cNvSpPr>
          <p:nvPr>
            <p:ph/>
          </p:nvPr>
        </p:nvSpPr>
        <p:spPr>
          <a:xfrm>
            <a:off x="646200" y="1393920"/>
            <a:ext cx="10139760" cy="523764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SQL stands for Structured Query Language.</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SQL lets you access and manipulate databases.</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SQL became a standard of the American National Standards Institute (ANSI) in 1986, and of the International Organization for Standardization (ISO) in 1987.</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800" spc="-1" strike="noStrike">
                <a:solidFill>
                  <a:srgbClr val="ffffff"/>
                </a:solidFill>
                <a:latin typeface="Century Gothic"/>
              </a:rPr>
              <a:t>What Can SQL do?</a:t>
            </a:r>
            <a:endParaRPr b="0" lang="en-US" sz="2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execute queries against a database</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retrieve data from a database</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insert records in a database</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update records in a database</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delete records from a database</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create new databases</a:t>
            </a:r>
            <a:endParaRPr b="0" lang="en-US" sz="18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SQL can create new tables in a database</a:t>
            </a:r>
            <a:endParaRPr b="0" lang="en-US" sz="1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Advantages </a:t>
            </a:r>
            <a:endParaRPr b="0" lang="en-US" sz="4200" spc="-1" strike="noStrike">
              <a:solidFill>
                <a:srgbClr val="ffffff"/>
              </a:solidFill>
              <a:latin typeface="Century Gothic"/>
            </a:endParaRPr>
          </a:p>
        </p:txBody>
      </p:sp>
      <p:sp>
        <p:nvSpPr>
          <p:cNvPr id="223" name="PlaceHolder 2"/>
          <p:cNvSpPr>
            <a:spLocks noGrp="1"/>
          </p:cNvSpPr>
          <p:nvPr>
            <p:ph/>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Structured Data</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Consistent format of Data.</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Non-predetermined access to data.</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No data Redundancy.</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Concurrent Access Control Mechanism.</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Integrity Constraints.</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Security of data.</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Recovery Mechanism.</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Isolation facility.</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PlaceHolder 1"/>
          <p:cNvSpPr>
            <a:spLocks noGrp="1"/>
          </p:cNvSpPr>
          <p:nvPr>
            <p:ph type="title"/>
          </p:nvPr>
        </p:nvSpPr>
        <p:spPr>
          <a:xfrm>
            <a:off x="532800" y="279360"/>
            <a:ext cx="9747360" cy="1087560"/>
          </a:xfrm>
          <a:prstGeom prst="rect">
            <a:avLst/>
          </a:prstGeom>
          <a:noFill/>
          <a:ln w="0">
            <a:noFill/>
          </a:ln>
        </p:spPr>
        <p:txBody>
          <a:bodyPr anchor="t">
            <a:noAutofit/>
          </a:bodyPr>
          <a:p>
            <a:pPr>
              <a:lnSpc>
                <a:spcPct val="100000"/>
              </a:lnSpc>
              <a:buNone/>
            </a:pPr>
            <a:r>
              <a:rPr b="0" lang="en-US" sz="4200" spc="-1" strike="noStrike">
                <a:solidFill>
                  <a:srgbClr val="ffffff"/>
                </a:solidFill>
                <a:latin typeface="Century Gothic"/>
              </a:rPr>
              <a:t>Disadvantages…</a:t>
            </a:r>
            <a:endParaRPr b="0" lang="en-US" sz="4200" spc="-1" strike="noStrike">
              <a:solidFill>
                <a:srgbClr val="ffffff"/>
              </a:solidFill>
              <a:latin typeface="Century Gothic"/>
            </a:endParaRPr>
          </a:p>
        </p:txBody>
      </p:sp>
      <p:sp>
        <p:nvSpPr>
          <p:cNvPr id="225" name="PlaceHolder 2"/>
          <p:cNvSpPr>
            <a:spLocks noGrp="1"/>
          </p:cNvSpPr>
          <p:nvPr>
            <p:ph/>
          </p:nvPr>
        </p:nvSpPr>
        <p:spPr>
          <a:xfrm>
            <a:off x="532800" y="1481040"/>
            <a:ext cx="11229840" cy="411444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Higher Cost</a:t>
            </a:r>
            <a:endParaRPr b="0" lang="en-US" sz="24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We need specialized s/w, h/w and trained resources</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Conversion Cost</a:t>
            </a:r>
            <a:endParaRPr b="0" lang="en-US" sz="24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Initial Conversion from Manual System or FPS requires a cost</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More Difficult Recovery</a:t>
            </a:r>
            <a:endParaRPr b="0" lang="en-US" sz="24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Since DB recovery is technical hence more difficult</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Overheads </a:t>
            </a:r>
            <a:endParaRPr b="0" lang="en-US" sz="24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providing security, concurrency control, recovery and integrity functions</a:t>
            </a:r>
            <a:endParaRPr b="0" lang="en-US" sz="2000" spc="-1" strike="noStrike">
              <a:solidFill>
                <a:srgbClr val="ffffff"/>
              </a:solidFill>
              <a:latin typeface="Century Gothic"/>
            </a:endParaRPr>
          </a:p>
          <a:p>
            <a:pPr marL="457200">
              <a:lnSpc>
                <a:spcPct val="100000"/>
              </a:lnSpc>
              <a:spcBef>
                <a:spcPts val="1001"/>
              </a:spcBef>
              <a:buNone/>
              <a:tabLst>
                <a:tab algn="l" pos="0"/>
              </a:tabLst>
            </a:pPr>
            <a:endParaRPr b="0" lang="en-US" sz="2000" spc="-1" strike="noStrike">
              <a:solidFill>
                <a:srgbClr val="ffffff"/>
              </a:solidFill>
              <a:latin typeface="Century Gothic"/>
            </a:endParaRPr>
          </a:p>
        </p:txBody>
      </p:sp>
      <p:pic>
        <p:nvPicPr>
          <p:cNvPr id="226" name="Picture 5" descr="Image result for difficult data recovery gif"/>
          <p:cNvPicPr/>
          <p:nvPr/>
        </p:nvPicPr>
        <p:blipFill>
          <a:blip r:embed="rId1"/>
          <a:stretch/>
        </p:blipFill>
        <p:spPr>
          <a:xfrm>
            <a:off x="9072000" y="1878840"/>
            <a:ext cx="2850480" cy="2191320"/>
          </a:xfrm>
          <a:prstGeom prst="rect">
            <a:avLst/>
          </a:prstGeom>
          <a:ln w="0">
            <a:noFill/>
          </a:ln>
        </p:spPr>
      </p:pic>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2" presetSubtype="4">
                                  <p:stCondLst>
                                    <p:cond delay="0"/>
                                  </p:stCondLst>
                                  <p:childTnLst>
                                    <p:set>
                                      <p:cBhvr>
                                        <p:cTn id="6" dur="1" fill="hold">
                                          <p:stCondLst>
                                            <p:cond delay="0"/>
                                          </p:stCondLst>
                                        </p:cTn>
                                        <p:tgtEl>
                                          <p:spTgt spid="226"/>
                                        </p:tgtEl>
                                        <p:attrNameLst>
                                          <p:attrName>style.visibility</p:attrName>
                                        </p:attrNameLst>
                                      </p:cBhvr>
                                      <p:to>
                                        <p:strVal val="visible"/>
                                      </p:to>
                                    </p:set>
                                    <p:anim calcmode="lin" valueType="num">
                                      <p:cBhvr additive="repl">
                                        <p:cTn id="7" dur="500"/>
                                        <p:tgtEl>
                                          <p:spTgt spid="226"/>
                                        </p:tgtEl>
                                        <p:attrNameLst>
                                          <p:attrName>ppt_y</p:attrName>
                                        </p:attrNameLst>
                                      </p:cBhvr>
                                      <p:tavLst>
                                        <p:tav tm="0">
                                          <p:val>
                                            <p:strVal val="#ppt_y+#ppt_h*1.125000"/>
                                          </p:val>
                                        </p:tav>
                                        <p:tav tm="100000">
                                          <p:val>
                                            <p:strVal val="#ppt_y"/>
                                          </p:val>
                                        </p:tav>
                                      </p:tavLst>
                                    </p:anim>
                                    <p:animEffect filter="wipe(up)" transition="in">
                                      <p:cBhvr additive="repl">
                                        <p:cTn id="8" dur="5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540360" y="0"/>
            <a:ext cx="10515240" cy="1064880"/>
          </a:xfrm>
          <a:prstGeom prst="rect">
            <a:avLst/>
          </a:prstGeom>
          <a:noFill/>
          <a:ln w="0">
            <a:noFill/>
          </a:ln>
        </p:spPr>
        <p:txBody>
          <a:bodyPr anchor="t">
            <a:normAutofit/>
          </a:bodyPr>
          <a:p>
            <a:pPr algn="ctr">
              <a:lnSpc>
                <a:spcPct val="100000"/>
              </a:lnSpc>
              <a:buNone/>
            </a:pPr>
            <a:r>
              <a:rPr b="1" lang="en-US" sz="3200" spc="-1" strike="noStrike">
                <a:solidFill>
                  <a:srgbClr val="ebebeb"/>
                </a:solidFill>
                <a:latin typeface="Century Gothic"/>
              </a:rPr>
              <a:t>Week Wise Lab Course Plan</a:t>
            </a:r>
            <a:endParaRPr b="0" lang="en-US" sz="3200" spc="-1" strike="noStrike">
              <a:solidFill>
                <a:srgbClr val="ffffff"/>
              </a:solidFill>
              <a:latin typeface="Century Gothic"/>
            </a:endParaRPr>
          </a:p>
        </p:txBody>
      </p:sp>
      <p:graphicFrame>
        <p:nvGraphicFramePr>
          <p:cNvPr id="192" name="Table 1"/>
          <p:cNvGraphicFramePr/>
          <p:nvPr/>
        </p:nvGraphicFramePr>
        <p:xfrm>
          <a:off x="540360" y="610200"/>
          <a:ext cx="10778040" cy="5762160"/>
        </p:xfrm>
        <a:graphic>
          <a:graphicData uri="http://schemas.openxmlformats.org/drawingml/2006/table">
            <a:tbl>
              <a:tblPr/>
              <a:tblGrid>
                <a:gridCol w="7534440"/>
                <a:gridCol w="1690560"/>
                <a:gridCol w="1553040"/>
              </a:tblGrid>
              <a:tr h="622440">
                <a:tc>
                  <a:txBody>
                    <a:bodyPr anchor="t">
                      <a:noAutofit/>
                    </a:bodyPr>
                    <a:p>
                      <a:pPr>
                        <a:lnSpc>
                          <a:spcPct val="100000"/>
                        </a:lnSpc>
                        <a:buNone/>
                      </a:pPr>
                      <a:r>
                        <a:rPr b="1" lang="en-US" sz="1800" spc="-1" strike="noStrike">
                          <a:solidFill>
                            <a:srgbClr val="ffffff"/>
                          </a:solidFill>
                          <a:latin typeface="Century Gothic"/>
                        </a:rPr>
                        <a:t>Lab Course Topics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nchor="t">
                      <a:noAutofit/>
                    </a:bodyPr>
                    <a:p>
                      <a:pPr algn="ctr">
                        <a:lnSpc>
                          <a:spcPct val="100000"/>
                        </a:lnSpc>
                        <a:buNone/>
                      </a:pPr>
                      <a:r>
                        <a:rPr b="1" lang="en-US" sz="1800" spc="-1" strike="noStrike">
                          <a:solidFill>
                            <a:srgbClr val="ffffff"/>
                          </a:solidFill>
                          <a:latin typeface="Century Gothic"/>
                        </a:rPr>
                        <a:t>No of Weeks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nchor="t">
                      <a:noAutofit/>
                    </a:bodyPr>
                    <a:p>
                      <a:pPr>
                        <a:lnSpc>
                          <a:spcPct val="100000"/>
                        </a:lnSpc>
                        <a:buNone/>
                      </a:pPr>
                      <a:r>
                        <a:rPr b="1" lang="en-US" sz="1800" spc="-1" strike="noStrike">
                          <a:solidFill>
                            <a:srgbClr val="ffffff"/>
                          </a:solidFill>
                          <a:latin typeface="Century Gothic"/>
                        </a:rPr>
                        <a:t>Contact Hours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r>
              <a:tr h="428040">
                <a:tc>
                  <a:txBody>
                    <a:bodyPr anchor="t">
                      <a:noAutofit/>
                    </a:bodyPr>
                    <a:p>
                      <a:pPr>
                        <a:lnSpc>
                          <a:spcPct val="100000"/>
                        </a:lnSpc>
                        <a:buNone/>
                      </a:pPr>
                      <a:r>
                        <a:rPr b="1" lang="en-US" sz="1400" spc="-1" strike="noStrike">
                          <a:solidFill>
                            <a:srgbClr val="000000"/>
                          </a:solidFill>
                          <a:latin typeface="Century Gothic"/>
                        </a:rPr>
                        <a:t>Lab-01: </a:t>
                      </a:r>
                      <a:r>
                        <a:rPr b="0" lang="en-US" sz="1400" spc="-1" strike="noStrike">
                          <a:solidFill>
                            <a:srgbClr val="000000"/>
                          </a:solidFill>
                          <a:latin typeface="Century Gothic"/>
                        </a:rPr>
                        <a:t>Introduction &amp;amp; History of Database Systems, Introduction of SQL</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1135800">
                <a:tc>
                  <a:txBody>
                    <a:bodyPr anchor="t">
                      <a:noAutofit/>
                    </a:bodyPr>
                    <a:p>
                      <a:pPr>
                        <a:lnSpc>
                          <a:spcPct val="100000"/>
                        </a:lnSpc>
                        <a:buNone/>
                      </a:pPr>
                      <a:r>
                        <a:rPr b="1" lang="en-US" sz="1400" spc="-1" strike="noStrike">
                          <a:solidFill>
                            <a:srgbClr val="000000"/>
                          </a:solidFill>
                          <a:latin typeface="Century Gothic"/>
                        </a:rPr>
                        <a:t>Lab-02: </a:t>
                      </a:r>
                      <a:r>
                        <a:rPr b="0" lang="en-US" sz="1400" spc="-1" strike="noStrike">
                          <a:solidFill>
                            <a:srgbClr val="000000"/>
                          </a:solidFill>
                          <a:latin typeface="Century Gothic"/>
                        </a:rPr>
                        <a:t>Basic SQL Schema and Statements, Arithmetic operators, Column Alias, Concatenation Operator, Where Clause, Comparison Operators &amp;amp; Conditions, Logical Conditions (AND, OR, NOT),</a:t>
                      </a:r>
                      <a:endParaRPr b="0" lang="en-US" sz="1400" spc="-1" strike="noStrike">
                        <a:latin typeface="Arial"/>
                      </a:endParaRPr>
                    </a:p>
                    <a:p>
                      <a:pPr>
                        <a:lnSpc>
                          <a:spcPct val="100000"/>
                        </a:lnSpc>
                        <a:buNone/>
                      </a:pPr>
                      <a:r>
                        <a:rPr b="0" lang="en-US" sz="1400" spc="-1" strike="noStrike">
                          <a:solidFill>
                            <a:srgbClr val="000000"/>
                          </a:solidFill>
                          <a:latin typeface="Century Gothic"/>
                        </a:rPr>
                        <a:t>Functions (count, max, min, Dates),Operators(Like, Rownum, In, Between), Order by clause</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r>
              <a:tr h="927000">
                <a:tc>
                  <a:txBody>
                    <a:bodyPr anchor="t">
                      <a:noAutofit/>
                    </a:bodyPr>
                    <a:p>
                      <a:pPr>
                        <a:lnSpc>
                          <a:spcPct val="100000"/>
                        </a:lnSpc>
                        <a:buNone/>
                      </a:pPr>
                      <a:r>
                        <a:rPr b="1" lang="en-US" sz="1400" spc="-1" strike="noStrike">
                          <a:solidFill>
                            <a:srgbClr val="000000"/>
                          </a:solidFill>
                          <a:latin typeface="Century Gothic"/>
                        </a:rPr>
                        <a:t>Lab-03: </a:t>
                      </a:r>
                      <a:r>
                        <a:rPr b="0" lang="en-US" sz="1400" spc="-1" strike="noStrike">
                          <a:solidFill>
                            <a:srgbClr val="000000"/>
                          </a:solidFill>
                          <a:latin typeface="Century Gothic"/>
                        </a:rPr>
                        <a:t>DDL(create, alter, drop, truncate, rename),</a:t>
                      </a:r>
                      <a:endParaRPr b="0" lang="en-US" sz="1400" spc="-1" strike="noStrike">
                        <a:latin typeface="Arial"/>
                      </a:endParaRPr>
                    </a:p>
                    <a:p>
                      <a:pPr>
                        <a:lnSpc>
                          <a:spcPct val="100000"/>
                        </a:lnSpc>
                        <a:buNone/>
                      </a:pPr>
                      <a:r>
                        <a:rPr b="0" lang="en-US" sz="1400" spc="-1" strike="noStrike">
                          <a:solidFill>
                            <a:srgbClr val="000000"/>
                          </a:solidFill>
                          <a:latin typeface="Century Gothic"/>
                        </a:rPr>
                        <a:t>Defining constraints on table, types of constraints,</a:t>
                      </a:r>
                      <a:endParaRPr b="0" lang="en-US" sz="1400" spc="-1" strike="noStrike">
                        <a:latin typeface="Arial"/>
                      </a:endParaRPr>
                    </a:p>
                    <a:p>
                      <a:pPr>
                        <a:lnSpc>
                          <a:spcPct val="100000"/>
                        </a:lnSpc>
                        <a:buNone/>
                      </a:pPr>
                      <a:r>
                        <a:rPr b="0" lang="en-US" sz="1400" spc="-1" strike="noStrike">
                          <a:solidFill>
                            <a:srgbClr val="000000"/>
                          </a:solidFill>
                          <a:latin typeface="Century Gothic"/>
                        </a:rPr>
                        <a:t>deferred constraint checking(chicken egg problem)</a:t>
                      </a:r>
                      <a:endParaRPr b="0" lang="en-US" sz="1400" spc="-1" strike="noStrike">
                        <a:latin typeface="Arial"/>
                      </a:endParaRPr>
                    </a:p>
                    <a:p>
                      <a:pPr>
                        <a:lnSpc>
                          <a:spcPct val="100000"/>
                        </a:lnSpc>
                        <a:buNone/>
                      </a:pPr>
                      <a:r>
                        <a:rPr b="0" lang="en-US" sz="1400" spc="-1" strike="noStrike">
                          <a:solidFill>
                            <a:srgbClr val="000000"/>
                          </a:solidFill>
                          <a:latin typeface="Century Gothic"/>
                        </a:rPr>
                        <a:t>and DML (Create, insert, update, delete)</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509400">
                <a:tc>
                  <a:txBody>
                    <a:bodyPr anchor="t">
                      <a:noAutofit/>
                    </a:bodyPr>
                    <a:p>
                      <a:pPr>
                        <a:lnSpc>
                          <a:spcPct val="100000"/>
                        </a:lnSpc>
                        <a:buNone/>
                      </a:pPr>
                      <a:r>
                        <a:rPr b="1" lang="en-US" sz="1400" spc="-1" strike="noStrike">
                          <a:solidFill>
                            <a:srgbClr val="000000"/>
                          </a:solidFill>
                          <a:latin typeface="Century Gothic"/>
                        </a:rPr>
                        <a:t>Lab-04: </a:t>
                      </a:r>
                      <a:r>
                        <a:rPr b="0" lang="en-US" sz="1400" spc="-1" strike="noStrike">
                          <a:solidFill>
                            <a:srgbClr val="000000"/>
                          </a:solidFill>
                          <a:latin typeface="Century Gothic"/>
                        </a:rPr>
                        <a:t>Sub queries ( Single Row, Multiple Rows</a:t>
                      </a:r>
                      <a:endParaRPr b="0" lang="en-US" sz="1400" spc="-1" strike="noStrike">
                        <a:latin typeface="Arial"/>
                      </a:endParaRPr>
                    </a:p>
                    <a:p>
                      <a:pPr>
                        <a:lnSpc>
                          <a:spcPct val="100000"/>
                        </a:lnSpc>
                        <a:buNone/>
                      </a:pPr>
                      <a:r>
                        <a:rPr b="0" lang="en-US" sz="1400" spc="-1" strike="noStrike">
                          <a:solidFill>
                            <a:srgbClr val="000000"/>
                          </a:solidFill>
                          <a:latin typeface="Century Gothic"/>
                        </a:rPr>
                        <a:t>and correlated),Groups of Data(Group by ,Having)</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r>
              <a:tr h="718200">
                <a:tc>
                  <a:txBody>
                    <a:bodyPr anchor="t">
                      <a:noAutofit/>
                    </a:bodyPr>
                    <a:p>
                      <a:pPr>
                        <a:lnSpc>
                          <a:spcPct val="100000"/>
                        </a:lnSpc>
                        <a:buNone/>
                      </a:pPr>
                      <a:r>
                        <a:rPr b="1" lang="en-US" sz="1400" spc="-1" strike="noStrike">
                          <a:solidFill>
                            <a:srgbClr val="000000"/>
                          </a:solidFill>
                          <a:latin typeface="Century Gothic"/>
                        </a:rPr>
                        <a:t>Lab-05: </a:t>
                      </a:r>
                      <a:r>
                        <a:rPr b="0" lang="en-US" sz="1400" spc="-1" strike="noStrike">
                          <a:solidFill>
                            <a:srgbClr val="000000"/>
                          </a:solidFill>
                          <a:latin typeface="Century Gothic"/>
                        </a:rPr>
                        <a:t>Joins, Types of Joins (Equality Joins, Non</a:t>
                      </a:r>
                      <a:endParaRPr b="0" lang="en-US" sz="1400" spc="-1" strike="noStrike">
                        <a:latin typeface="Arial"/>
                      </a:endParaRPr>
                    </a:p>
                    <a:p>
                      <a:pPr>
                        <a:lnSpc>
                          <a:spcPct val="100000"/>
                        </a:lnSpc>
                        <a:buNone/>
                      </a:pPr>
                      <a:r>
                        <a:rPr b="0" lang="en-US" sz="1400" spc="-1" strike="noStrike">
                          <a:solidFill>
                            <a:srgbClr val="000000"/>
                          </a:solidFill>
                          <a:latin typeface="Century Gothic"/>
                        </a:rPr>
                        <a:t>Equality Joins, Outer Joins and Self Joins), Set</a:t>
                      </a:r>
                      <a:endParaRPr b="0" lang="en-US" sz="1400" spc="-1" strike="noStrike">
                        <a:latin typeface="Arial"/>
                      </a:endParaRPr>
                    </a:p>
                    <a:p>
                      <a:pPr>
                        <a:lnSpc>
                          <a:spcPct val="100000"/>
                        </a:lnSpc>
                        <a:buNone/>
                      </a:pPr>
                      <a:r>
                        <a:rPr b="0" lang="en-US" sz="1400" spc="-1" strike="noStrike">
                          <a:solidFill>
                            <a:srgbClr val="000000"/>
                          </a:solidFill>
                          <a:latin typeface="Century Gothic"/>
                        </a:rPr>
                        <a:t>Operators (union, union all, intersection, minus).</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02</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06</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718200">
                <a:tc>
                  <a:txBody>
                    <a:bodyPr anchor="t">
                      <a:noAutofit/>
                    </a:bodyPr>
                    <a:p>
                      <a:pPr>
                        <a:lnSpc>
                          <a:spcPct val="100000"/>
                        </a:lnSpc>
                        <a:buNone/>
                      </a:pPr>
                      <a:r>
                        <a:rPr b="1" lang="en-US" sz="1400" spc="-1" strike="noStrike">
                          <a:solidFill>
                            <a:srgbClr val="000000"/>
                          </a:solidFill>
                          <a:latin typeface="Century Gothic"/>
                        </a:rPr>
                        <a:t>Lab-06:</a:t>
                      </a:r>
                      <a:r>
                        <a:rPr b="0" lang="en-US" sz="1400" spc="-1" strike="noStrike">
                          <a:solidFill>
                            <a:srgbClr val="000000"/>
                          </a:solidFill>
                          <a:latin typeface="Century Gothic"/>
                        </a:rPr>
                        <a:t>Connectivity of PHP with MYSQL Server, Java with MYSQL Server &amp; </a:t>
                      </a:r>
                      <a:endParaRPr b="0" lang="en-US" sz="1400" spc="-1" strike="noStrike">
                        <a:latin typeface="Arial"/>
                      </a:endParaRPr>
                    </a:p>
                    <a:p>
                      <a:pPr>
                        <a:lnSpc>
                          <a:spcPct val="100000"/>
                        </a:lnSpc>
                        <a:buNone/>
                      </a:pPr>
                      <a:r>
                        <a:rPr b="0" lang="en-US" sz="1400" spc="-1" strike="noStrike">
                          <a:solidFill>
                            <a:srgbClr val="000000"/>
                          </a:solidFill>
                          <a:latin typeface="Century Gothic"/>
                        </a:rPr>
                        <a:t>C# with SQL Server.</a:t>
                      </a:r>
                      <a:endParaRPr b="0" lang="en-US" sz="1400" spc="-1" strike="noStrike">
                        <a:latin typeface="Arial"/>
                      </a:endParaRPr>
                    </a:p>
                    <a:p>
                      <a:pPr>
                        <a:lnSpc>
                          <a:spcPct val="100000"/>
                        </a:lnSpc>
                        <a:buNone/>
                      </a:pP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r>
              <a:tr h="428040">
                <a:tc>
                  <a:txBody>
                    <a:bodyPr anchor="t">
                      <a:noAutofit/>
                    </a:bodyPr>
                    <a:p>
                      <a:pPr>
                        <a:lnSpc>
                          <a:spcPct val="100000"/>
                        </a:lnSpc>
                        <a:buNone/>
                      </a:pPr>
                      <a:r>
                        <a:rPr b="1" lang="en-US" sz="1400" spc="-1" strike="noStrike">
                          <a:solidFill>
                            <a:srgbClr val="000000"/>
                          </a:solidFill>
                          <a:latin typeface="Century Gothic"/>
                        </a:rPr>
                        <a:t>Lab-07</a:t>
                      </a:r>
                      <a:r>
                        <a:rPr b="0" lang="en-US" sz="1400" spc="-1" strike="noStrike">
                          <a:solidFill>
                            <a:srgbClr val="000000"/>
                          </a:solidFill>
                          <a:latin typeface="Century Gothic"/>
                        </a:rPr>
                        <a:t>: Relational Modeling</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428040">
                <a:tc gridSpan="3">
                  <a:txBody>
                    <a:bodyPr anchor="t">
                      <a:noAutofit/>
                    </a:bodyPr>
                    <a:p>
                      <a:pPr algn="ctr">
                        <a:lnSpc>
                          <a:spcPct val="100000"/>
                        </a:lnSpc>
                        <a:buNone/>
                      </a:pPr>
                      <a:r>
                        <a:rPr b="0" lang="en-US" sz="1800" spc="-1" strike="noStrike">
                          <a:solidFill>
                            <a:srgbClr val="000000"/>
                          </a:solidFill>
                          <a:latin typeface="Century Gothic"/>
                        </a:rPr>
                        <a:t>MID EXAMS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noFill/>
                    </a:lnB>
                    <a:solidFill>
                      <a:srgbClr val="f1e7e7"/>
                    </a:solidFill>
                  </a:tcPr>
                </a:tc>
                <a:tc hMerge="1">
                  <a:tcPr anchor="t" marL="90000" marR="90000">
                    <a:lnL>
                      <a:noFill/>
                    </a:lnL>
                    <a:lnR>
                      <a:noFill/>
                    </a:lnR>
                    <a:lnT>
                      <a:noFill/>
                    </a:lnT>
                    <a:lnB>
                      <a:noFill/>
                    </a:lnB>
                    <a:solidFill>
                      <a:srgbClr val="729fcf"/>
                    </a:solidFill>
                  </a:tcPr>
                </a:tc>
                <a:tc hMerge="1">
                  <a:tcPr anchor="t" marL="90000" marR="90000">
                    <a:lnL>
                      <a:noFill/>
                    </a:lnL>
                    <a:lnR>
                      <a:noFill/>
                    </a:lnR>
                    <a:lnT>
                      <a:noFill/>
                    </a:lnT>
                    <a:lnB>
                      <a:noFill/>
                    </a:lnB>
                    <a:solidFill>
                      <a:srgbClr val="729fcf"/>
                    </a:solidFill>
                  </a:tcPr>
                </a:tc>
              </a:tr>
            </a:tbl>
          </a:graphicData>
        </a:graphic>
      </p:graphicFrame>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PlaceHolder 1"/>
          <p:cNvSpPr>
            <a:spLocks noGrp="1"/>
          </p:cNvSpPr>
          <p:nvPr>
            <p:ph type="title"/>
          </p:nvPr>
        </p:nvSpPr>
        <p:spPr>
          <a:xfrm>
            <a:off x="745560" y="378000"/>
            <a:ext cx="9682200" cy="1068840"/>
          </a:xfrm>
          <a:prstGeom prst="rect">
            <a:avLst/>
          </a:prstGeom>
          <a:noFill/>
          <a:ln w="0">
            <a:noFill/>
          </a:ln>
        </p:spPr>
        <p:txBody>
          <a:bodyPr anchor="t">
            <a:noAutofit/>
          </a:bodyPr>
          <a:p>
            <a:pPr>
              <a:lnSpc>
                <a:spcPct val="100000"/>
              </a:lnSpc>
              <a:buNone/>
            </a:pPr>
            <a:r>
              <a:rPr b="0" lang="en-US" sz="4000" spc="-1" strike="noStrike">
                <a:solidFill>
                  <a:srgbClr val="ffffff"/>
                </a:solidFill>
                <a:latin typeface="Century Gothic"/>
              </a:rPr>
              <a:t>When Not To Use Database?</a:t>
            </a:r>
            <a:br>
              <a:rPr sz="4000"/>
            </a:br>
            <a:endParaRPr b="0" lang="en-US" sz="4000" spc="-1" strike="noStrike">
              <a:solidFill>
                <a:srgbClr val="ffffff"/>
              </a:solidFill>
              <a:latin typeface="Century Gothic"/>
            </a:endParaRPr>
          </a:p>
        </p:txBody>
      </p:sp>
      <p:sp>
        <p:nvSpPr>
          <p:cNvPr id="228" name="PlaceHolder 2"/>
          <p:cNvSpPr>
            <a:spLocks noGrp="1"/>
          </p:cNvSpPr>
          <p:nvPr>
            <p:ph/>
          </p:nvPr>
        </p:nvSpPr>
        <p:spPr>
          <a:xfrm>
            <a:off x="745560" y="1371600"/>
            <a:ext cx="10413000" cy="411444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If size of data is too low and application requirements need not be changed</a:t>
            </a:r>
            <a:endParaRPr b="0" lang="en-US" sz="2400" spc="-1" strike="noStrike">
              <a:solidFill>
                <a:srgbClr val="ffffff"/>
              </a:solidFill>
              <a:latin typeface="Century Gothic"/>
            </a:endParaRPr>
          </a:p>
          <a:p>
            <a:pPr>
              <a:lnSpc>
                <a:spcPct val="100000"/>
              </a:lnSpc>
              <a:spcBef>
                <a:spcPts val="1001"/>
              </a:spcBef>
              <a:buNone/>
              <a:tabLst>
                <a:tab algn="l" pos="0"/>
              </a:tabLst>
            </a:pPr>
            <a:endParaRPr b="0" lang="en-US" sz="24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400" spc="-1" strike="noStrike">
                <a:solidFill>
                  <a:srgbClr val="ffffff"/>
                </a:solidFill>
                <a:latin typeface="Century Gothic"/>
              </a:rPr>
              <a:t>If access to data by multiple users is not required</a:t>
            </a:r>
            <a:endParaRPr b="0" lang="en-US" sz="2400" spc="-1" strike="noStrike">
              <a:solidFill>
                <a:srgbClr val="ffffff"/>
              </a:solidFill>
              <a:latin typeface="Century Gothic"/>
            </a:endParaRPr>
          </a:p>
          <a:p>
            <a:pPr>
              <a:lnSpc>
                <a:spcPct val="100000"/>
              </a:lnSpc>
              <a:spcBef>
                <a:spcPts val="1001"/>
              </a:spcBef>
              <a:buNone/>
              <a:tabLst>
                <a:tab algn="l" pos="0"/>
              </a:tabLst>
            </a:pPr>
            <a:endParaRPr b="0" lang="en-US" sz="18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400" spc="-1" strike="noStrike">
                <a:solidFill>
                  <a:srgbClr val="ffffff"/>
                </a:solidFill>
                <a:latin typeface="Century Gothic"/>
              </a:rPr>
              <a:t>If users need specialized operations which are not supported by DBMS</a:t>
            </a:r>
            <a:endParaRPr b="0" lang="en-US" sz="2400" spc="-1" strike="noStrike">
              <a:solidFill>
                <a:srgbClr val="ffffff"/>
              </a:solidFill>
              <a:latin typeface="Century Gothic"/>
            </a:endParaRPr>
          </a:p>
          <a:p>
            <a:pPr marL="457200">
              <a:lnSpc>
                <a:spcPct val="100000"/>
              </a:lnSpc>
              <a:spcBef>
                <a:spcPts val="1001"/>
              </a:spcBef>
              <a:buNone/>
              <a:tabLst>
                <a:tab algn="l" pos="0"/>
              </a:tabLst>
            </a:pP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title"/>
          </p:nvPr>
        </p:nvSpPr>
        <p:spPr>
          <a:xfrm>
            <a:off x="3493800" y="2231640"/>
            <a:ext cx="5203800" cy="1400040"/>
          </a:xfrm>
          <a:prstGeom prst="rect">
            <a:avLst/>
          </a:prstGeom>
          <a:noFill/>
          <a:ln w="0">
            <a:noFill/>
          </a:ln>
        </p:spPr>
        <p:txBody>
          <a:bodyPr anchor="t">
            <a:noAutofit/>
          </a:bodyPr>
          <a:p>
            <a:pPr algn="ctr">
              <a:lnSpc>
                <a:spcPct val="100000"/>
              </a:lnSpc>
              <a:buNone/>
            </a:pPr>
            <a:r>
              <a:rPr b="0" lang="en-US" sz="11500" spc="-1" strike="noStrike">
                <a:solidFill>
                  <a:srgbClr val="ffffff"/>
                </a:solidFill>
                <a:latin typeface="Century Gothic"/>
              </a:rPr>
              <a:t>Q &amp; A</a:t>
            </a:r>
            <a:endParaRPr b="0" lang="en-US" sz="115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93" name="Table 3"/>
          <p:cNvGraphicFramePr/>
          <p:nvPr/>
        </p:nvGraphicFramePr>
        <p:xfrm>
          <a:off x="754200" y="1339200"/>
          <a:ext cx="10831680" cy="3617280"/>
        </p:xfrm>
        <a:graphic>
          <a:graphicData uri="http://schemas.openxmlformats.org/drawingml/2006/table">
            <a:tbl>
              <a:tblPr/>
              <a:tblGrid>
                <a:gridCol w="7068960"/>
                <a:gridCol w="1793520"/>
                <a:gridCol w="1969200"/>
              </a:tblGrid>
              <a:tr h="680040">
                <a:tc>
                  <a:txBody>
                    <a:bodyPr anchor="t">
                      <a:noAutofit/>
                    </a:bodyPr>
                    <a:p>
                      <a:pPr algn="ctr">
                        <a:lnSpc>
                          <a:spcPct val="100000"/>
                        </a:lnSpc>
                        <a:buNone/>
                      </a:pPr>
                      <a:r>
                        <a:rPr b="1" lang="en-US" sz="1800" spc="-1" strike="noStrike">
                          <a:solidFill>
                            <a:srgbClr val="ffffff"/>
                          </a:solidFill>
                          <a:latin typeface="Century Gothic"/>
                        </a:rPr>
                        <a:t>Lab Course Topics:   Continued</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nchor="t">
                      <a:noAutofit/>
                    </a:bodyPr>
                    <a:p>
                      <a:pPr algn="ctr">
                        <a:lnSpc>
                          <a:spcPct val="100000"/>
                        </a:lnSpc>
                        <a:buNone/>
                      </a:pPr>
                      <a:r>
                        <a:rPr b="1" lang="en-US" sz="1800" spc="-1" strike="noStrike">
                          <a:solidFill>
                            <a:srgbClr val="ffffff"/>
                          </a:solidFill>
                          <a:latin typeface="Century Gothic"/>
                        </a:rPr>
                        <a:t>No of Weeks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nchor="t">
                      <a:noAutofit/>
                    </a:bodyPr>
                    <a:p>
                      <a:pPr algn="ctr">
                        <a:lnSpc>
                          <a:spcPct val="100000"/>
                        </a:lnSpc>
                        <a:buNone/>
                      </a:pPr>
                      <a:r>
                        <a:rPr b="1" lang="en-US" sz="1800" spc="-1" strike="noStrike">
                          <a:solidFill>
                            <a:srgbClr val="ffffff"/>
                          </a:solidFill>
                          <a:latin typeface="Century Gothic"/>
                        </a:rPr>
                        <a:t>Contact Hours</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r>
              <a:tr h="680040">
                <a:tc>
                  <a:txBody>
                    <a:bodyPr anchor="t">
                      <a:noAutofit/>
                    </a:bodyPr>
                    <a:p>
                      <a:pPr>
                        <a:lnSpc>
                          <a:spcPct val="100000"/>
                        </a:lnSpc>
                        <a:buNone/>
                      </a:pPr>
                      <a:r>
                        <a:rPr b="1" lang="en-US" sz="1400" spc="-1" strike="noStrike">
                          <a:solidFill>
                            <a:srgbClr val="000000"/>
                          </a:solidFill>
                          <a:latin typeface="Century Gothic"/>
                        </a:rPr>
                        <a:t>Lab-08</a:t>
                      </a:r>
                      <a:r>
                        <a:rPr b="0" lang="en-US" sz="1400" spc="-1" strike="noStrike">
                          <a:solidFill>
                            <a:srgbClr val="000000"/>
                          </a:solidFill>
                          <a:latin typeface="Century Gothic"/>
                        </a:rPr>
                        <a:t>: PL/SQL:  Block Structure, Variables and Types, Conditional Logic, Cursors, Views, Procedures and Functions.</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680040">
                <a:tc>
                  <a:txBody>
                    <a:bodyPr anchor="t">
                      <a:noAutofit/>
                    </a:bodyPr>
                    <a:p>
                      <a:pPr>
                        <a:lnSpc>
                          <a:spcPct val="100000"/>
                        </a:lnSpc>
                        <a:buNone/>
                      </a:pPr>
                      <a:r>
                        <a:rPr b="0" lang="en-US" sz="1400" spc="-1" strike="noStrike">
                          <a:solidFill>
                            <a:srgbClr val="000000"/>
                          </a:solidFill>
                          <a:latin typeface="Century Gothic"/>
                        </a:rPr>
                        <a:t>L</a:t>
                      </a:r>
                      <a:r>
                        <a:rPr b="1" lang="en-US" sz="1400" spc="-1" strike="noStrike">
                          <a:solidFill>
                            <a:srgbClr val="000000"/>
                          </a:solidFill>
                          <a:latin typeface="Century Gothic"/>
                        </a:rPr>
                        <a:t>ab-09</a:t>
                      </a:r>
                      <a:r>
                        <a:rPr b="0" lang="en-US" sz="1400" spc="-1" strike="noStrike">
                          <a:solidFill>
                            <a:srgbClr val="000000"/>
                          </a:solidFill>
                          <a:latin typeface="Century Gothic"/>
                        </a:rPr>
                        <a:t>:  Triggers</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r>
              <a:tr h="509400">
                <a:tc>
                  <a:txBody>
                    <a:bodyPr anchor="t">
                      <a:noAutofit/>
                    </a:bodyPr>
                    <a:p>
                      <a:pPr>
                        <a:lnSpc>
                          <a:spcPct val="100000"/>
                        </a:lnSpc>
                        <a:buNone/>
                        <a:tabLst>
                          <a:tab algn="l" pos="0"/>
                        </a:tabLst>
                      </a:pPr>
                      <a:r>
                        <a:rPr b="1" lang="en-US" sz="1400" spc="-1" strike="noStrike">
                          <a:solidFill>
                            <a:srgbClr val="000000"/>
                          </a:solidFill>
                          <a:latin typeface="Century Gothic"/>
                        </a:rPr>
                        <a:t>Lab-10</a:t>
                      </a:r>
                      <a:r>
                        <a:rPr b="0" lang="en-US" sz="1400" spc="-1" strike="noStrike">
                          <a:solidFill>
                            <a:srgbClr val="000000"/>
                          </a:solidFill>
                          <a:latin typeface="Century Gothic"/>
                        </a:rPr>
                        <a:t>:Transactions</a:t>
                      </a:r>
                      <a:endParaRPr b="0" lang="en-US" sz="1400" spc="-1" strike="noStrike">
                        <a:latin typeface="Arial"/>
                      </a:endParaRPr>
                    </a:p>
                    <a:p>
                      <a:pPr>
                        <a:lnSpc>
                          <a:spcPct val="100000"/>
                        </a:lnSpc>
                        <a:buNone/>
                        <a:tabLst>
                          <a:tab algn="l" pos="0"/>
                        </a:tabLst>
                      </a:pP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gn="ctr">
                        <a:lnSpc>
                          <a:spcPct val="100000"/>
                        </a:lnSpc>
                        <a:buNone/>
                      </a:pP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393840">
                <a:tc>
                  <a:txBody>
                    <a:bodyPr anchor="t">
                      <a:noAutofit/>
                    </a:bodyPr>
                    <a:p>
                      <a:pPr>
                        <a:lnSpc>
                          <a:spcPct val="100000"/>
                        </a:lnSpc>
                        <a:buNone/>
                      </a:pPr>
                      <a:r>
                        <a:rPr b="1" lang="en-US" sz="1400" spc="-1" strike="noStrike">
                          <a:solidFill>
                            <a:srgbClr val="000000"/>
                          </a:solidFill>
                          <a:latin typeface="Century Gothic"/>
                        </a:rPr>
                        <a:t>Lab-11</a:t>
                      </a:r>
                      <a:r>
                        <a:rPr b="0" lang="en-US" sz="1400" spc="-1" strike="noStrike">
                          <a:solidFill>
                            <a:srgbClr val="000000"/>
                          </a:solidFill>
                          <a:latin typeface="Century Gothic"/>
                        </a:rPr>
                        <a:t>: Transaction(Multi-user Experiment)</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a:txBody>
                    <a:bodyPr anchor="t">
                      <a:noAutofit/>
                    </a:bodyPr>
                    <a:p>
                      <a:pP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r>
              <a:tr h="393840">
                <a:tc>
                  <a:txBody>
                    <a:bodyPr anchor="t">
                      <a:noAutofit/>
                    </a:bodyPr>
                    <a:p>
                      <a:pPr>
                        <a:lnSpc>
                          <a:spcPct val="100000"/>
                        </a:lnSpc>
                        <a:buNone/>
                      </a:pPr>
                      <a:r>
                        <a:rPr b="1" lang="en-US" sz="1400" spc="-1" strike="noStrike">
                          <a:solidFill>
                            <a:srgbClr val="000000"/>
                          </a:solidFill>
                          <a:latin typeface="Century Gothic"/>
                        </a:rPr>
                        <a:t>Lab-12: </a:t>
                      </a:r>
                      <a:r>
                        <a:rPr b="0" lang="en-US" sz="1400" spc="-1" strike="noStrike">
                          <a:solidFill>
                            <a:srgbClr val="000000"/>
                          </a:solidFill>
                          <a:latin typeface="Century Gothic"/>
                        </a:rPr>
                        <a:t>NO-SQL(Mongo DB Installation &amp; Basics, Projection &amp; Functions)</a:t>
                      </a:r>
                      <a:endParaRPr b="0" lang="en-US" sz="14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01</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nchor="t">
                      <a:noAutofit/>
                    </a:bodyPr>
                    <a:p>
                      <a:pPr>
                        <a:lnSpc>
                          <a:spcPct val="100000"/>
                        </a:lnSpc>
                        <a:buNone/>
                      </a:pPr>
                      <a:r>
                        <a:rPr b="0" lang="en-US" sz="1800" spc="-1" strike="noStrike">
                          <a:solidFill>
                            <a:srgbClr val="000000"/>
                          </a:solidFill>
                          <a:latin typeface="Century Gothic"/>
                        </a:rPr>
                        <a:t>           </a:t>
                      </a:r>
                      <a:r>
                        <a:rPr b="0" lang="en-US" sz="1800" spc="-1" strike="noStrike">
                          <a:solidFill>
                            <a:srgbClr val="000000"/>
                          </a:solidFill>
                          <a:latin typeface="Century Gothic"/>
                        </a:rPr>
                        <a:t>03</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r h="393840">
                <a:tc gridSpan="3">
                  <a:txBody>
                    <a:bodyPr anchor="t">
                      <a:noAutofit/>
                    </a:bodyPr>
                    <a:p>
                      <a:pPr algn="ctr">
                        <a:lnSpc>
                          <a:spcPct val="100000"/>
                        </a:lnSpc>
                        <a:buNone/>
                      </a:pPr>
                      <a:r>
                        <a:rPr b="0" lang="en-US" sz="1800" spc="-1" strike="noStrike">
                          <a:solidFill>
                            <a:srgbClr val="000000"/>
                          </a:solidFill>
                          <a:latin typeface="Century Gothic"/>
                        </a:rPr>
                        <a:t>Revision</a:t>
                      </a:r>
                      <a:endParaRPr b="0" lang="en-US" sz="1800" spc="-1" strike="noStrike">
                        <a:latin typeface="Arial"/>
                      </a:endParaRPr>
                    </a:p>
                  </a:txBody>
                  <a:tcPr anchor="t" marL="91440" marR="91440">
                    <a:lnL w="12240">
                      <a:solidFill>
                        <a:srgbClr val="ffffff"/>
                      </a:solidFill>
                    </a:lnL>
                    <a:lnR w="12240">
                      <a:solidFill>
                        <a:srgbClr val="ffffff"/>
                      </a:solidFill>
                    </a:lnR>
                    <a:lnT w="12240">
                      <a:solidFill>
                        <a:srgbClr val="ffffff"/>
                      </a:solidFill>
                    </a:lnT>
                    <a:lnB w="12240">
                      <a:solidFill>
                        <a:srgbClr val="ffffff"/>
                      </a:solidFill>
                    </a:lnB>
                    <a:solidFill>
                      <a:srgbClr val="f1e7e7"/>
                    </a:solidFill>
                  </a:tcPr>
                </a:tc>
                <a:tc hMerge="1">
                  <a:tcPr anchor="t" marL="90000" marR="90000">
                    <a:lnL>
                      <a:noFill/>
                    </a:lnL>
                    <a:lnR>
                      <a:noFill/>
                    </a:lnR>
                    <a:lnT>
                      <a:noFill/>
                    </a:lnT>
                    <a:lnB>
                      <a:noFill/>
                    </a:lnB>
                    <a:solidFill>
                      <a:srgbClr val="729fcf"/>
                    </a:solidFill>
                  </a:tcPr>
                </a:tc>
                <a:tc hMerge="1">
                  <a:tcPr anchor="t" marL="90000" marR="90000">
                    <a:lnL>
                      <a:noFill/>
                    </a:lnL>
                    <a:lnR>
                      <a:noFill/>
                    </a:lnR>
                    <a:lnT>
                      <a:noFill/>
                    </a:lnT>
                    <a:lnB>
                      <a:noFill/>
                    </a:lnB>
                    <a:solidFill>
                      <a:srgbClr val="729fcf"/>
                    </a:solidFill>
                  </a:tcPr>
                </a:tc>
              </a:tr>
            </a:tbl>
          </a:graphicData>
        </a:graphic>
      </p:graphicFrame>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Marks Distribution</a:t>
            </a:r>
            <a:endParaRPr b="0" lang="en-US" sz="4200" spc="-1" strike="noStrike">
              <a:solidFill>
                <a:srgbClr val="ffffff"/>
              </a:solidFill>
              <a:latin typeface="Century Gothic"/>
            </a:endParaRPr>
          </a:p>
        </p:txBody>
      </p:sp>
      <p:sp>
        <p:nvSpPr>
          <p:cNvPr id="195" name="PlaceHolder 2"/>
          <p:cNvSpPr>
            <a:spLocks noGrp="1"/>
          </p:cNvSpPr>
          <p:nvPr>
            <p:ph/>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Mid exam: 25</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Lab work: 20</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Project: 05(10 marks in theory as well)</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Final: 50</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Lab Submission Deadline:  One Week (Before Next Lab)</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 </a:t>
            </a:r>
            <a:r>
              <a:rPr b="0" lang="en-US" sz="2000" spc="-1" strike="noStrike">
                <a:solidFill>
                  <a:srgbClr val="ff0000"/>
                </a:solidFill>
                <a:latin typeface="Century Gothic"/>
              </a:rPr>
              <a:t>Late Submission of labs will result in 50% deduction of marks.</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0000"/>
                </a:solidFill>
                <a:latin typeface="Century Gothic"/>
              </a:rPr>
              <a:t>No leniency in attendance.</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646200" y="452880"/>
            <a:ext cx="9404280" cy="1400040"/>
          </a:xfrm>
          <a:prstGeom prst="rect">
            <a:avLst/>
          </a:prstGeom>
          <a:noFill/>
          <a:ln w="0">
            <a:noFill/>
          </a:ln>
        </p:spPr>
        <p:txBody>
          <a:bodyPr anchor="t">
            <a:noAutofit/>
          </a:bodyPr>
          <a:p>
            <a:pPr algn="ctr">
              <a:lnSpc>
                <a:spcPct val="100000"/>
              </a:lnSpc>
              <a:buNone/>
            </a:pPr>
            <a:r>
              <a:rPr b="0" lang="en-US" sz="4200" spc="-1" strike="noStrike">
                <a:solidFill>
                  <a:srgbClr val="ebebeb"/>
                </a:solidFill>
                <a:latin typeface="Century Gothic"/>
              </a:rPr>
              <a:t>Data VS Information</a:t>
            </a:r>
            <a:endParaRPr b="0" lang="en-US" sz="4200" spc="-1" strike="noStrike">
              <a:solidFill>
                <a:srgbClr val="ffffff"/>
              </a:solidFill>
              <a:latin typeface="Century Gothic"/>
            </a:endParaRPr>
          </a:p>
        </p:txBody>
      </p:sp>
      <p:graphicFrame>
        <p:nvGraphicFramePr>
          <p:cNvPr id="197" name="Table 8"/>
          <p:cNvGraphicFramePr/>
          <p:nvPr/>
        </p:nvGraphicFramePr>
        <p:xfrm>
          <a:off x="2787840" y="2472120"/>
          <a:ext cx="4457520" cy="802800"/>
        </p:xfrm>
        <a:graphic>
          <a:graphicData uri="http://schemas.openxmlformats.org/drawingml/2006/table">
            <a:tbl>
              <a:tblPr/>
              <a:tblGrid>
                <a:gridCol w="1447560"/>
                <a:gridCol w="1448280"/>
                <a:gridCol w="1561680"/>
              </a:tblGrid>
              <a:tr h="264600">
                <a:tc>
                  <a:txBody>
                    <a:bodyPr lIns="0" rIns="0" tIns="0" bIns="0" anchor="t">
                      <a:noAutofit/>
                    </a:bodyPr>
                    <a:p>
                      <a:pPr marL="31680">
                        <a:lnSpc>
                          <a:spcPts val="1984"/>
                        </a:lnSpc>
                        <a:spcBef>
                          <a:spcPts val="360"/>
                        </a:spcBef>
                        <a:buNone/>
                      </a:pPr>
                      <a:r>
                        <a:rPr b="1" lang="en-US" sz="1800" spc="-1" strike="noStrike">
                          <a:solidFill>
                            <a:srgbClr val="ffffff"/>
                          </a:solidFill>
                          <a:latin typeface="Century Gothic"/>
                        </a:rPr>
                        <a:t>Khi</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lIns="0" rIns="0" tIns="0" bIns="0" anchor="t">
                      <a:noAutofit/>
                    </a:bodyPr>
                    <a:p>
                      <a:pPr marL="412920">
                        <a:lnSpc>
                          <a:spcPts val="1984"/>
                        </a:lnSpc>
                        <a:spcBef>
                          <a:spcPts val="360"/>
                        </a:spcBef>
                        <a:buNone/>
                      </a:pPr>
                      <a:r>
                        <a:rPr b="1" lang="en-US" sz="1800" spc="-1" strike="noStrike">
                          <a:solidFill>
                            <a:srgbClr val="ffffff"/>
                          </a:solidFill>
                          <a:latin typeface="Century Gothic"/>
                        </a:rPr>
                        <a:t>Sales</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lIns="0" rIns="0" tIns="0" bIns="0" anchor="t">
                      <a:noAutofit/>
                    </a:bodyPr>
                    <a:p>
                      <a:pPr marL="628560">
                        <a:lnSpc>
                          <a:spcPts val="1984"/>
                        </a:lnSpc>
                        <a:spcBef>
                          <a:spcPts val="360"/>
                        </a:spcBef>
                        <a:buNone/>
                      </a:pPr>
                      <a:r>
                        <a:rPr b="1" lang="en-US" sz="1800" spc="-1" strike="noStrike">
                          <a:solidFill>
                            <a:srgbClr val="ffffff"/>
                          </a:solidFill>
                          <a:latin typeface="Century Gothic"/>
                        </a:rPr>
                        <a:t>Isb</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r>
              <a:tr h="273600">
                <a:tc>
                  <a:txBody>
                    <a:bodyPr lIns="0" rIns="0" tIns="0" bIns="0" anchor="t">
                      <a:noAutofit/>
                    </a:bodyPr>
                    <a:p>
                      <a:pPr marL="31680">
                        <a:lnSpc>
                          <a:spcPts val="2044"/>
                        </a:lnSpc>
                        <a:spcBef>
                          <a:spcPts val="14"/>
                        </a:spcBef>
                        <a:buNone/>
                      </a:pPr>
                      <a:r>
                        <a:rPr b="1" lang="en-US" sz="1800" spc="-1" strike="noStrike">
                          <a:solidFill>
                            <a:srgbClr val="ffffff"/>
                          </a:solidFill>
                          <a:latin typeface="Century Gothic"/>
                        </a:rPr>
                        <a:t>10</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412920">
                        <a:lnSpc>
                          <a:spcPts val="2044"/>
                        </a:lnSpc>
                        <a:spcBef>
                          <a:spcPts val="14"/>
                        </a:spcBef>
                        <a:buNone/>
                      </a:pPr>
                      <a:r>
                        <a:rPr b="1" lang="en-US" sz="1800" spc="-1" strike="noStrike">
                          <a:solidFill>
                            <a:srgbClr val="ffffff"/>
                          </a:solidFill>
                          <a:latin typeface="Century Gothic"/>
                        </a:rPr>
                        <a:t>Lhr</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628560">
                        <a:lnSpc>
                          <a:spcPts val="2044"/>
                        </a:lnSpc>
                        <a:spcBef>
                          <a:spcPts val="14"/>
                        </a:spcBef>
                        <a:buNone/>
                      </a:pPr>
                      <a:r>
                        <a:rPr b="1" lang="en-US" sz="1800" spc="-1" strike="noStrike">
                          <a:solidFill>
                            <a:srgbClr val="ffffff"/>
                          </a:solidFill>
                          <a:latin typeface="Century Gothic"/>
                        </a:rPr>
                        <a:t>20</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r>
              <a:tr h="500760">
                <a:tc>
                  <a:txBody>
                    <a:bodyPr lIns="0" rIns="0" tIns="0" bIns="0" anchor="t">
                      <a:noAutofit/>
                    </a:bodyPr>
                    <a:p>
                      <a:pPr marL="31680">
                        <a:lnSpc>
                          <a:spcPts val="1970"/>
                        </a:lnSpc>
                        <a:spcBef>
                          <a:spcPts val="14"/>
                        </a:spcBef>
                        <a:buNone/>
                      </a:pPr>
                      <a:r>
                        <a:rPr b="1" lang="en-US" sz="1800" spc="-1" strike="noStrike">
                          <a:solidFill>
                            <a:srgbClr val="ffffff"/>
                          </a:solidFill>
                          <a:latin typeface="Century Gothic"/>
                        </a:rPr>
                        <a:t>Marketing</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c>
                  <a:txBody>
                    <a:bodyPr lIns="0" rIns="0" tIns="0" bIns="0" anchor="t">
                      <a:noAutofit/>
                    </a:bodyPr>
                    <a:p>
                      <a:pPr marL="412920">
                        <a:lnSpc>
                          <a:spcPts val="1970"/>
                        </a:lnSpc>
                        <a:spcBef>
                          <a:spcPts val="14"/>
                        </a:spcBef>
                        <a:buNone/>
                      </a:pPr>
                      <a:r>
                        <a:rPr b="1" lang="en-US" sz="1800" spc="-1" strike="noStrike">
                          <a:solidFill>
                            <a:srgbClr val="ffffff"/>
                          </a:solidFill>
                          <a:latin typeface="Century Gothic"/>
                        </a:rPr>
                        <a:t>30</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c>
                  <a:txBody>
                    <a:bodyPr lIns="0" rIns="0" tIns="0" bIns="0" anchor="t">
                      <a:noAutofit/>
                    </a:bodyPr>
                    <a:p>
                      <a:pPr marL="628560">
                        <a:lnSpc>
                          <a:spcPts val="1970"/>
                        </a:lnSpc>
                        <a:spcBef>
                          <a:spcPts val="14"/>
                        </a:spcBef>
                        <a:buNone/>
                      </a:pPr>
                      <a:r>
                        <a:rPr b="1" lang="en-US" sz="1800" spc="-1" strike="noStrike">
                          <a:solidFill>
                            <a:srgbClr val="ffffff"/>
                          </a:solidFill>
                          <a:latin typeface="Century Gothic"/>
                        </a:rPr>
                        <a:t>finance</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r>
            </a:tbl>
          </a:graphicData>
        </a:graphic>
      </p:graphicFrame>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Information</a:t>
            </a:r>
            <a:endParaRPr b="0" lang="en-US" sz="4200" spc="-1" strike="noStrike">
              <a:solidFill>
                <a:srgbClr val="ffffff"/>
              </a:solidFill>
              <a:latin typeface="Century Gothic"/>
            </a:endParaRPr>
          </a:p>
        </p:txBody>
      </p:sp>
      <p:graphicFrame>
        <p:nvGraphicFramePr>
          <p:cNvPr id="199" name="Content Placeholder 3"/>
          <p:cNvGraphicFramePr/>
          <p:nvPr/>
        </p:nvGraphicFramePr>
        <p:xfrm>
          <a:off x="2108880" y="2203920"/>
          <a:ext cx="6095520" cy="1404720"/>
        </p:xfrm>
        <a:graphic>
          <a:graphicData uri="http://schemas.openxmlformats.org/drawingml/2006/table">
            <a:tbl>
              <a:tblPr/>
              <a:tblGrid>
                <a:gridCol w="2031840"/>
                <a:gridCol w="2031840"/>
                <a:gridCol w="2031840"/>
              </a:tblGrid>
              <a:tr h="531000">
                <a:tc>
                  <a:txBody>
                    <a:bodyPr lIns="0" rIns="0" tIns="0" bIns="0" anchor="t">
                      <a:noAutofit/>
                    </a:bodyPr>
                    <a:p>
                      <a:pPr marL="91440">
                        <a:lnSpc>
                          <a:spcPct val="100000"/>
                        </a:lnSpc>
                        <a:spcBef>
                          <a:spcPts val="329"/>
                        </a:spcBef>
                        <a:buNone/>
                      </a:pPr>
                      <a:r>
                        <a:rPr b="1" lang="en-US" sz="1800" spc="-1" strike="noStrike">
                          <a:solidFill>
                            <a:srgbClr val="ffffff"/>
                          </a:solidFill>
                          <a:latin typeface="Microsoft Sans Serif"/>
                          <a:ea typeface="Microsoft Sans Serif"/>
                        </a:rPr>
                        <a:t>DEPT_NO</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lIns="0" rIns="0" tIns="0" bIns="0" anchor="t">
                      <a:noAutofit/>
                    </a:bodyPr>
                    <a:p>
                      <a:pPr marL="92160">
                        <a:lnSpc>
                          <a:spcPct val="100000"/>
                        </a:lnSpc>
                        <a:spcBef>
                          <a:spcPts val="329"/>
                        </a:spcBef>
                        <a:buNone/>
                      </a:pPr>
                      <a:r>
                        <a:rPr b="1" lang="en-US" sz="1800" spc="-1" strike="noStrike">
                          <a:solidFill>
                            <a:srgbClr val="ffffff"/>
                          </a:solidFill>
                          <a:latin typeface="Microsoft Sans Serif"/>
                          <a:ea typeface="Microsoft Sans Serif"/>
                        </a:rPr>
                        <a:t>DEPT_NAME</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lIns="0" rIns="0" tIns="0" bIns="0" anchor="t">
                      <a:noAutofit/>
                    </a:bodyPr>
                    <a:p>
                      <a:pPr marL="92160">
                        <a:lnSpc>
                          <a:spcPct val="100000"/>
                        </a:lnSpc>
                        <a:spcBef>
                          <a:spcPts val="329"/>
                        </a:spcBef>
                        <a:buNone/>
                      </a:pPr>
                      <a:r>
                        <a:rPr b="1" lang="en-US" sz="1800" spc="-1" strike="noStrike">
                          <a:solidFill>
                            <a:srgbClr val="ffffff"/>
                          </a:solidFill>
                          <a:latin typeface="Microsoft Sans Serif"/>
                          <a:ea typeface="Microsoft Sans Serif"/>
                        </a:rPr>
                        <a:t>DEPT_LOCATION</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r>
              <a:tr h="344520">
                <a:tc>
                  <a:txBody>
                    <a:bodyPr lIns="0" rIns="0" tIns="0" bIns="0" anchor="t">
                      <a:noAutofit/>
                    </a:bodyPr>
                    <a:p>
                      <a:pPr marL="91440">
                        <a:lnSpc>
                          <a:spcPct val="100000"/>
                        </a:lnSpc>
                        <a:spcBef>
                          <a:spcPts val="261"/>
                        </a:spcBef>
                        <a:buNone/>
                      </a:pPr>
                      <a:r>
                        <a:rPr b="1" lang="en-US" sz="1800" spc="-1" strike="noStrike">
                          <a:solidFill>
                            <a:srgbClr val="ffffff"/>
                          </a:solidFill>
                          <a:latin typeface="Century Gothic"/>
                        </a:rPr>
                        <a:t>10</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261"/>
                        </a:spcBef>
                        <a:buNone/>
                      </a:pPr>
                      <a:r>
                        <a:rPr b="1" lang="en-US" sz="1800" spc="-1" strike="noStrike">
                          <a:solidFill>
                            <a:srgbClr val="ffffff"/>
                          </a:solidFill>
                          <a:latin typeface="Century Gothic"/>
                        </a:rPr>
                        <a:t>Sales</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261"/>
                        </a:spcBef>
                        <a:buNone/>
                      </a:pPr>
                      <a:r>
                        <a:rPr b="1" lang="en-US" sz="1800" spc="-1" strike="noStrike">
                          <a:solidFill>
                            <a:srgbClr val="ffffff"/>
                          </a:solidFill>
                          <a:latin typeface="Century Gothic"/>
                        </a:rPr>
                        <a:t>Khi</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r>
              <a:tr h="357840">
                <a:tc>
                  <a:txBody>
                    <a:bodyPr lIns="0" rIns="0" tIns="0" bIns="0" anchor="t">
                      <a:noAutofit/>
                    </a:bodyPr>
                    <a:p>
                      <a:pPr marL="91440">
                        <a:lnSpc>
                          <a:spcPct val="100000"/>
                        </a:lnSpc>
                        <a:spcBef>
                          <a:spcPts val="360"/>
                        </a:spcBef>
                        <a:buNone/>
                      </a:pPr>
                      <a:r>
                        <a:rPr b="1" lang="en-US" sz="1800" spc="-1" strike="noStrike">
                          <a:solidFill>
                            <a:srgbClr val="ffffff"/>
                          </a:solidFill>
                          <a:latin typeface="Century Gothic"/>
                        </a:rPr>
                        <a:t>20</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360"/>
                        </a:spcBef>
                        <a:buNone/>
                      </a:pPr>
                      <a:r>
                        <a:rPr b="1" lang="en-US" sz="1800" spc="-1" strike="noStrike">
                          <a:solidFill>
                            <a:srgbClr val="ffffff"/>
                          </a:solidFill>
                          <a:latin typeface="Century Gothic"/>
                        </a:rPr>
                        <a:t>Marketing</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360"/>
                        </a:spcBef>
                        <a:buNone/>
                      </a:pPr>
                      <a:r>
                        <a:rPr b="1" lang="en-US" sz="1800" spc="-1" strike="noStrike">
                          <a:solidFill>
                            <a:srgbClr val="ffffff"/>
                          </a:solidFill>
                          <a:latin typeface="Century Gothic"/>
                        </a:rPr>
                        <a:t>Lhr</a:t>
                      </a:r>
                      <a:endParaRPr b="0" lang="en-US" sz="1800" spc="-1" strike="noStrike">
                        <a:latin typeface="Arial"/>
                      </a:endParaRPr>
                    </a:p>
                  </a:txBody>
                  <a:tcPr anchor="t">
                    <a:lnL w="12240">
                      <a:solidFill>
                        <a:srgbClr val="ffffff"/>
                      </a:solidFill>
                    </a:lnL>
                    <a:lnR w="12240">
                      <a:solidFill>
                        <a:srgbClr val="ffffff"/>
                      </a:solidFill>
                    </a:lnR>
                    <a:lnT w="12240">
                      <a:solidFill>
                        <a:srgbClr val="ffffff"/>
                      </a:solidFill>
                    </a:lnT>
                    <a:lnB w="12240">
                      <a:solidFill>
                        <a:srgbClr val="ffffff"/>
                      </a:solidFill>
                    </a:lnB>
                    <a:solidFill>
                      <a:srgbClr val="b01513"/>
                    </a:solidFill>
                  </a:tcPr>
                </a:tc>
              </a:tr>
              <a:tr h="357480">
                <a:tc>
                  <a:txBody>
                    <a:bodyPr lIns="0" rIns="0" tIns="0" bIns="0" anchor="t">
                      <a:noAutofit/>
                    </a:bodyPr>
                    <a:p>
                      <a:pPr marL="91440">
                        <a:lnSpc>
                          <a:spcPct val="100000"/>
                        </a:lnSpc>
                        <a:spcBef>
                          <a:spcPts val="360"/>
                        </a:spcBef>
                        <a:buNone/>
                      </a:pPr>
                      <a:r>
                        <a:rPr b="1" lang="en-US" sz="1800" spc="-1" strike="noStrike">
                          <a:solidFill>
                            <a:srgbClr val="ffffff"/>
                          </a:solidFill>
                          <a:latin typeface="Century Gothic"/>
                        </a:rPr>
                        <a:t>30</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360"/>
                        </a:spcBef>
                        <a:buNone/>
                      </a:pPr>
                      <a:r>
                        <a:rPr b="1" lang="en-US" sz="1800" spc="-1" strike="noStrike">
                          <a:solidFill>
                            <a:srgbClr val="ffffff"/>
                          </a:solidFill>
                          <a:latin typeface="Century Gothic"/>
                        </a:rPr>
                        <a:t>Production</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c>
                  <a:txBody>
                    <a:bodyPr lIns="0" rIns="0" tIns="0" bIns="0" anchor="t">
                      <a:noAutofit/>
                    </a:bodyPr>
                    <a:p>
                      <a:pPr marL="92160">
                        <a:lnSpc>
                          <a:spcPct val="100000"/>
                        </a:lnSpc>
                        <a:spcBef>
                          <a:spcPts val="360"/>
                        </a:spcBef>
                        <a:buNone/>
                      </a:pPr>
                      <a:r>
                        <a:rPr b="1" lang="en-US" sz="1800" spc="-1" strike="noStrike">
                          <a:solidFill>
                            <a:srgbClr val="ffffff"/>
                          </a:solidFill>
                          <a:latin typeface="Century Gothic"/>
                        </a:rPr>
                        <a:t>Isb</a:t>
                      </a:r>
                      <a:endParaRPr b="0" lang="en-US" sz="1800" spc="-1" strike="noStrike">
                        <a:latin typeface="Arial"/>
                      </a:endParaRPr>
                    </a:p>
                  </a:txBody>
                  <a:tcPr anchor="t">
                    <a:lnL w="12240">
                      <a:solidFill>
                        <a:srgbClr val="ffffff"/>
                      </a:solidFill>
                    </a:lnL>
                    <a:lnR w="12240">
                      <a:solidFill>
                        <a:srgbClr val="ffffff"/>
                      </a:solidFill>
                    </a:lnR>
                    <a:lnT w="38160">
                      <a:solidFill>
                        <a:srgbClr val="ffffff"/>
                      </a:solidFill>
                    </a:lnT>
                    <a:lnB w="12240">
                      <a:solidFill>
                        <a:srgbClr val="ffffff"/>
                      </a:solidFill>
                    </a:lnB>
                    <a:solidFill>
                      <a:srgbClr val="b01513"/>
                    </a:solidFill>
                  </a:tcPr>
                </a:tc>
              </a:tr>
            </a:tbl>
          </a:graphicData>
        </a:graphic>
      </p:graphicFrame>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Why Databases?</a:t>
            </a:r>
            <a:endParaRPr b="0" lang="en-US" sz="4200" spc="-1" strike="noStrike">
              <a:solidFill>
                <a:srgbClr val="ffffff"/>
              </a:solidFill>
              <a:latin typeface="Century Gothic"/>
            </a:endParaRPr>
          </a:p>
        </p:txBody>
      </p:sp>
      <p:sp>
        <p:nvSpPr>
          <p:cNvPr id="201" name="PlaceHolder 2"/>
          <p:cNvSpPr>
            <a:spLocks noGrp="1"/>
          </p:cNvSpPr>
          <p:nvPr>
            <p:ph/>
          </p:nvPr>
        </p:nvSpPr>
        <p:spPr>
          <a:xfrm>
            <a:off x="795240" y="1418040"/>
            <a:ext cx="10283400" cy="4830120"/>
          </a:xfrm>
          <a:prstGeom prst="rect">
            <a:avLst/>
          </a:prstGeom>
          <a:noFill/>
          <a:ln w="0">
            <a:noFill/>
          </a:ln>
        </p:spPr>
        <p:txBody>
          <a:bodyPr anchor="t">
            <a:noAutofit/>
          </a:bodyPr>
          <a:p>
            <a:pPr marL="343080" indent="-343080">
              <a:lnSpc>
                <a:spcPct val="87000"/>
              </a:lnSpc>
              <a:spcBef>
                <a:spcPts val="289"/>
              </a:spcBef>
              <a:buClr>
                <a:srgbClr val="8ad0d6"/>
              </a:buClr>
              <a:buSzPct val="80000"/>
              <a:buFont typeface="Wingdings" charset="2"/>
              <a:buChar char=""/>
              <a:tabLst>
                <a:tab algn="l" pos="867960"/>
                <a:tab algn="l" pos="868680"/>
              </a:tabLst>
            </a:pPr>
            <a:r>
              <a:rPr b="0" lang="en-US" sz="2400" spc="-1" strike="noStrike">
                <a:solidFill>
                  <a:srgbClr val="ffffff"/>
                </a:solidFill>
                <a:latin typeface="Calibri"/>
                <a:ea typeface="Calibri"/>
              </a:rPr>
              <a:t>Businesses</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cannot</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run</a:t>
            </a:r>
            <a:r>
              <a:rPr b="0" lang="en-US" sz="2400" spc="-32" strike="noStrike">
                <a:solidFill>
                  <a:srgbClr val="ffffff"/>
                </a:solidFill>
                <a:latin typeface="Calibri"/>
                <a:ea typeface="Calibri"/>
              </a:rPr>
              <a:t> </a:t>
            </a:r>
            <a:r>
              <a:rPr b="0" lang="en-US" sz="2400" spc="-1" strike="noStrike">
                <a:solidFill>
                  <a:srgbClr val="ffffff"/>
                </a:solidFill>
                <a:latin typeface="Calibri"/>
                <a:ea typeface="Calibri"/>
              </a:rPr>
              <a:t>without</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knowing</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their</a:t>
            </a:r>
            <a:r>
              <a:rPr b="0" lang="en-US" sz="2400" spc="-32" strike="noStrike">
                <a:solidFill>
                  <a:srgbClr val="ffffff"/>
                </a:solidFill>
                <a:latin typeface="Calibri"/>
                <a:ea typeface="Calibri"/>
              </a:rPr>
              <a:t> </a:t>
            </a:r>
            <a:r>
              <a:rPr b="0" lang="en-US" sz="2400" spc="-1" strike="noStrike">
                <a:solidFill>
                  <a:srgbClr val="ffffff"/>
                </a:solidFill>
                <a:latin typeface="Calibri"/>
                <a:ea typeface="Calibri"/>
              </a:rPr>
              <a:t>data:</a:t>
            </a:r>
            <a:r>
              <a:rPr b="0" lang="en-US" sz="2400" spc="-55" strike="noStrike">
                <a:solidFill>
                  <a:srgbClr val="ffffff"/>
                </a:solidFill>
                <a:latin typeface="Calibri"/>
                <a:ea typeface="Calibri"/>
              </a:rPr>
              <a:t> </a:t>
            </a:r>
            <a:r>
              <a:rPr b="0" lang="en-US" sz="2400" spc="-1" strike="noStrike">
                <a:solidFill>
                  <a:srgbClr val="ffffff"/>
                </a:solidFill>
                <a:latin typeface="Calibri"/>
                <a:ea typeface="Calibri"/>
              </a:rPr>
              <a:t>customers,</a:t>
            </a:r>
            <a:r>
              <a:rPr b="0" lang="en-US" sz="2400" spc="-531" strike="noStrike">
                <a:solidFill>
                  <a:srgbClr val="ffffff"/>
                </a:solidFill>
                <a:latin typeface="Calibri"/>
                <a:ea typeface="Calibri"/>
              </a:rPr>
              <a:t> </a:t>
            </a:r>
            <a:r>
              <a:rPr b="0" lang="en-US" sz="2400" spc="-1" strike="noStrike">
                <a:solidFill>
                  <a:srgbClr val="ffffff"/>
                </a:solidFill>
                <a:latin typeface="Calibri"/>
                <a:ea typeface="Calibri"/>
              </a:rPr>
              <a:t>products,</a:t>
            </a:r>
            <a:r>
              <a:rPr b="0" lang="en-US" sz="2400" spc="-26" strike="noStrike">
                <a:solidFill>
                  <a:srgbClr val="ffffff"/>
                </a:solidFill>
                <a:latin typeface="Calibri"/>
                <a:ea typeface="Calibri"/>
              </a:rPr>
              <a:t> </a:t>
            </a:r>
            <a:r>
              <a:rPr b="0" lang="en-US" sz="2400" spc="-1" strike="noStrike">
                <a:solidFill>
                  <a:srgbClr val="ffffff"/>
                </a:solidFill>
                <a:latin typeface="Calibri"/>
                <a:ea typeface="Calibri"/>
              </a:rPr>
              <a:t>prices,</a:t>
            </a:r>
            <a:r>
              <a:rPr b="0" lang="en-US" sz="2400" spc="-12" strike="noStrike">
                <a:solidFill>
                  <a:srgbClr val="ffffff"/>
                </a:solidFill>
                <a:latin typeface="Calibri"/>
                <a:ea typeface="Calibri"/>
              </a:rPr>
              <a:t> </a:t>
            </a:r>
            <a:r>
              <a:rPr b="0" lang="en-US" sz="2400" spc="-1" strike="noStrike">
                <a:solidFill>
                  <a:srgbClr val="ffffff"/>
                </a:solidFill>
                <a:latin typeface="Calibri"/>
                <a:ea typeface="Calibri"/>
              </a:rPr>
              <a:t>employees,</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wages,</a:t>
            </a:r>
            <a:r>
              <a:rPr b="0" lang="en-US" sz="2400" spc="-21" strike="noStrike">
                <a:solidFill>
                  <a:srgbClr val="ffffff"/>
                </a:solidFill>
                <a:latin typeface="Calibri"/>
                <a:ea typeface="Calibri"/>
              </a:rPr>
              <a:t> </a:t>
            </a:r>
            <a:r>
              <a:rPr b="0" lang="en-US" sz="2400" spc="-1" strike="noStrike">
                <a:solidFill>
                  <a:srgbClr val="ffffff"/>
                </a:solidFill>
                <a:latin typeface="Calibri"/>
                <a:ea typeface="Calibri"/>
              </a:rPr>
              <a:t>etc.?</a:t>
            </a:r>
            <a:endParaRPr b="0" lang="en-US" sz="2400" spc="-1" strike="noStrike">
              <a:solidFill>
                <a:srgbClr val="ffffff"/>
              </a:solidFill>
              <a:latin typeface="Century Gothic"/>
            </a:endParaRPr>
          </a:p>
          <a:p>
            <a:pPr marL="343080" indent="-343080">
              <a:lnSpc>
                <a:spcPct val="88000"/>
              </a:lnSpc>
              <a:spcBef>
                <a:spcPts val="709"/>
              </a:spcBef>
              <a:buClr>
                <a:srgbClr val="8ad0d6"/>
              </a:buClr>
              <a:buSzPct val="80000"/>
              <a:buFont typeface="Wingdings" charset="2"/>
              <a:buChar char=""/>
              <a:tabLst>
                <a:tab algn="l" pos="867960"/>
                <a:tab algn="l" pos="868680"/>
              </a:tabLst>
            </a:pPr>
            <a:r>
              <a:rPr b="0" lang="en-US" sz="2400" spc="-1" strike="noStrike">
                <a:solidFill>
                  <a:srgbClr val="ffffff"/>
                </a:solidFill>
                <a:latin typeface="Calibri"/>
                <a:ea typeface="Calibri"/>
              </a:rPr>
              <a:t>Properly</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maintained</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data</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is</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important</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in</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decision</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making</a:t>
            </a:r>
            <a:r>
              <a:rPr b="0" lang="en-US" sz="2400" spc="-55" strike="noStrike">
                <a:solidFill>
                  <a:srgbClr val="ffffff"/>
                </a:solidFill>
                <a:latin typeface="Calibri"/>
                <a:ea typeface="Calibri"/>
              </a:rPr>
              <a:t> </a:t>
            </a:r>
            <a:r>
              <a:rPr b="0" lang="en-US" sz="2400" spc="-1" strike="noStrike">
                <a:solidFill>
                  <a:srgbClr val="ffffff"/>
                </a:solidFill>
                <a:latin typeface="Calibri"/>
                <a:ea typeface="Calibri"/>
              </a:rPr>
              <a:t>and</a:t>
            </a:r>
            <a:r>
              <a:rPr b="0" lang="en-US" sz="2400" spc="-531" strike="noStrike">
                <a:solidFill>
                  <a:srgbClr val="ffffff"/>
                </a:solidFill>
                <a:latin typeface="Calibri"/>
                <a:ea typeface="Calibri"/>
              </a:rPr>
              <a:t> </a:t>
            </a:r>
            <a:r>
              <a:rPr b="0" lang="en-US" sz="2400" spc="-1" strike="noStrike">
                <a:solidFill>
                  <a:srgbClr val="ffffff"/>
                </a:solidFill>
                <a:latin typeface="Calibri"/>
                <a:ea typeface="Calibri"/>
              </a:rPr>
              <a:t>hence in</a:t>
            </a:r>
            <a:r>
              <a:rPr b="0" lang="en-US" sz="2400" spc="-21" strike="noStrike">
                <a:solidFill>
                  <a:srgbClr val="ffffff"/>
                </a:solidFill>
                <a:latin typeface="Calibri"/>
                <a:ea typeface="Calibri"/>
              </a:rPr>
              <a:t> </a:t>
            </a:r>
            <a:r>
              <a:rPr b="0" lang="en-US" sz="2400" spc="-1" strike="noStrike">
                <a:solidFill>
                  <a:srgbClr val="ffffff"/>
                </a:solidFill>
                <a:latin typeface="Calibri"/>
                <a:ea typeface="Calibri"/>
              </a:rPr>
              <a:t>the success</a:t>
            </a:r>
            <a:r>
              <a:rPr b="0" lang="en-US" sz="2400" spc="-21" strike="noStrike">
                <a:solidFill>
                  <a:srgbClr val="ffffff"/>
                </a:solidFill>
                <a:latin typeface="Calibri"/>
                <a:ea typeface="Calibri"/>
              </a:rPr>
              <a:t> </a:t>
            </a:r>
            <a:r>
              <a:rPr b="0" lang="en-US" sz="2400" spc="-1" strike="noStrike">
                <a:solidFill>
                  <a:srgbClr val="ffffff"/>
                </a:solidFill>
                <a:latin typeface="Calibri"/>
                <a:ea typeface="Calibri"/>
              </a:rPr>
              <a:t>of</a:t>
            </a:r>
            <a:r>
              <a:rPr b="0" lang="en-US" sz="2400" spc="-7" strike="noStrike">
                <a:solidFill>
                  <a:srgbClr val="ffffff"/>
                </a:solidFill>
                <a:latin typeface="Calibri"/>
                <a:ea typeface="Calibri"/>
              </a:rPr>
              <a:t> </a:t>
            </a:r>
            <a:r>
              <a:rPr b="0" lang="en-US" sz="2400" spc="-1" strike="noStrike">
                <a:solidFill>
                  <a:srgbClr val="ffffff"/>
                </a:solidFill>
                <a:latin typeface="Calibri"/>
                <a:ea typeface="Calibri"/>
              </a:rPr>
              <a:t>a</a:t>
            </a:r>
            <a:r>
              <a:rPr b="0" lang="en-US" sz="2400" spc="-21" strike="noStrike">
                <a:solidFill>
                  <a:srgbClr val="ffffff"/>
                </a:solidFill>
                <a:latin typeface="Calibri"/>
                <a:ea typeface="Calibri"/>
              </a:rPr>
              <a:t> </a:t>
            </a:r>
            <a:r>
              <a:rPr b="0" lang="en-US" sz="2400" spc="-1" strike="noStrike">
                <a:solidFill>
                  <a:srgbClr val="ffffff"/>
                </a:solidFill>
                <a:latin typeface="Calibri"/>
                <a:ea typeface="Calibri"/>
              </a:rPr>
              <a:t>business.</a:t>
            </a:r>
            <a:endParaRPr b="0" lang="en-US" sz="2400" spc="-1" strike="noStrike">
              <a:solidFill>
                <a:srgbClr val="ffffff"/>
              </a:solidFill>
              <a:latin typeface="Century Gothic"/>
            </a:endParaRPr>
          </a:p>
          <a:p>
            <a:pPr marL="343080" indent="-343080">
              <a:lnSpc>
                <a:spcPct val="87000"/>
              </a:lnSpc>
              <a:spcBef>
                <a:spcPts val="689"/>
              </a:spcBef>
              <a:buClr>
                <a:srgbClr val="8ad0d6"/>
              </a:buClr>
              <a:buSzPct val="80000"/>
              <a:buFont typeface="Wingdings" charset="2"/>
              <a:buChar char=""/>
              <a:tabLst>
                <a:tab algn="l" pos="867960"/>
                <a:tab algn="l" pos="868680"/>
              </a:tabLst>
            </a:pPr>
            <a:r>
              <a:rPr b="0" lang="en-US" sz="2400" spc="-1" strike="noStrike">
                <a:solidFill>
                  <a:srgbClr val="ffffff"/>
                </a:solidFill>
                <a:latin typeface="Calibri"/>
                <a:ea typeface="Calibri"/>
              </a:rPr>
              <a:t>The</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amount</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of</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data</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utilized</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in</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a</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business</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can</a:t>
            </a:r>
            <a:r>
              <a:rPr b="0" lang="en-US" sz="2400" spc="-52" strike="noStrike">
                <a:solidFill>
                  <a:srgbClr val="ffffff"/>
                </a:solidFill>
                <a:latin typeface="Calibri"/>
                <a:ea typeface="Calibri"/>
              </a:rPr>
              <a:t> </a:t>
            </a:r>
            <a:r>
              <a:rPr b="0" lang="en-US" sz="2400" spc="-1" strike="noStrike">
                <a:solidFill>
                  <a:srgbClr val="ffffff"/>
                </a:solidFill>
                <a:latin typeface="Calibri"/>
                <a:ea typeface="Calibri"/>
              </a:rPr>
              <a:t>grow</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fast.</a:t>
            </a:r>
            <a:r>
              <a:rPr b="0" lang="en-US" sz="2400" spc="-531" strike="noStrike">
                <a:solidFill>
                  <a:srgbClr val="ffffff"/>
                </a:solidFill>
                <a:latin typeface="Calibri"/>
                <a:ea typeface="Calibri"/>
              </a:rPr>
              <a:t> </a:t>
            </a:r>
            <a:r>
              <a:rPr b="0" lang="en-US" sz="2400" spc="-1" strike="noStrike">
                <a:solidFill>
                  <a:srgbClr val="ffffff"/>
                </a:solidFill>
                <a:latin typeface="Calibri"/>
                <a:ea typeface="Calibri"/>
              </a:rPr>
              <a:t>Examples:</a:t>
            </a:r>
            <a:endParaRPr b="0" lang="en-US" sz="2400" spc="-1" strike="noStrike">
              <a:solidFill>
                <a:srgbClr val="ffffff"/>
              </a:solidFill>
              <a:latin typeface="Century Gothic"/>
            </a:endParaRPr>
          </a:p>
          <a:p>
            <a:pPr lvl="1" marL="743040" indent="-285840">
              <a:lnSpc>
                <a:spcPct val="88000"/>
              </a:lnSpc>
              <a:spcBef>
                <a:spcPts val="609"/>
              </a:spcBef>
              <a:buClr>
                <a:srgbClr val="fd8537"/>
              </a:buClr>
              <a:buFont typeface="Wingdings" charset="2"/>
              <a:buChar char=""/>
              <a:tabLst>
                <a:tab algn="l" pos="1188720"/>
                <a:tab algn="l" pos="1189440"/>
              </a:tabLst>
            </a:pPr>
            <a:r>
              <a:rPr b="0" lang="en-US" sz="2400" spc="-1" strike="noStrike">
                <a:solidFill>
                  <a:srgbClr val="ffffff"/>
                </a:solidFill>
                <a:latin typeface="Calibri"/>
                <a:ea typeface="Wingdings"/>
              </a:rPr>
              <a:t>Phone</a:t>
            </a:r>
            <a:r>
              <a:rPr b="0" lang="en-US" sz="2400" spc="-21" strike="noStrike">
                <a:solidFill>
                  <a:srgbClr val="ffffff"/>
                </a:solidFill>
                <a:latin typeface="Calibri"/>
                <a:ea typeface="Wingdings"/>
              </a:rPr>
              <a:t> </a:t>
            </a:r>
            <a:r>
              <a:rPr b="0" lang="en-US" sz="2400" spc="-1" strike="noStrike">
                <a:solidFill>
                  <a:srgbClr val="ffffff"/>
                </a:solidFill>
                <a:latin typeface="Calibri"/>
                <a:ea typeface="Wingdings"/>
              </a:rPr>
              <a:t>companies</a:t>
            </a:r>
            <a:r>
              <a:rPr b="0" lang="en-US" sz="2400" spc="-32" strike="noStrike">
                <a:solidFill>
                  <a:srgbClr val="ffffff"/>
                </a:solidFill>
                <a:latin typeface="Calibri"/>
                <a:ea typeface="Wingdings"/>
              </a:rPr>
              <a:t> </a:t>
            </a:r>
            <a:r>
              <a:rPr b="0" lang="en-US" sz="2400" spc="-1" strike="noStrike">
                <a:solidFill>
                  <a:srgbClr val="ffffff"/>
                </a:solidFill>
                <a:latin typeface="Calibri"/>
                <a:ea typeface="Wingdings"/>
              </a:rPr>
              <a:t>keep</a:t>
            </a:r>
            <a:r>
              <a:rPr b="0" lang="en-US" sz="2400" spc="-41" strike="noStrike">
                <a:solidFill>
                  <a:srgbClr val="ffffff"/>
                </a:solidFill>
                <a:latin typeface="Calibri"/>
                <a:ea typeface="Wingdings"/>
              </a:rPr>
              <a:t> </a:t>
            </a:r>
            <a:r>
              <a:rPr b="0" lang="en-US" sz="2400" spc="-1" strike="noStrike">
                <a:solidFill>
                  <a:srgbClr val="ffffff"/>
                </a:solidFill>
                <a:latin typeface="Calibri"/>
                <a:ea typeface="Wingdings"/>
              </a:rPr>
              <a:t>data</a:t>
            </a:r>
            <a:r>
              <a:rPr b="0" lang="en-US" sz="2400" spc="-46" strike="noStrike">
                <a:solidFill>
                  <a:srgbClr val="ffffff"/>
                </a:solidFill>
                <a:latin typeface="Calibri"/>
                <a:ea typeface="Wingdings"/>
              </a:rPr>
              <a:t> </a:t>
            </a:r>
            <a:r>
              <a:rPr b="0" lang="en-US" sz="2400" spc="-1" strike="noStrike">
                <a:solidFill>
                  <a:srgbClr val="ffffff"/>
                </a:solidFill>
                <a:latin typeface="Calibri"/>
                <a:ea typeface="Wingdings"/>
              </a:rPr>
              <a:t>on</a:t>
            </a:r>
            <a:r>
              <a:rPr b="0" lang="en-US" sz="2400" spc="-32" strike="noStrike">
                <a:solidFill>
                  <a:srgbClr val="ffffff"/>
                </a:solidFill>
                <a:latin typeface="Calibri"/>
                <a:ea typeface="Wingdings"/>
              </a:rPr>
              <a:t> </a:t>
            </a:r>
            <a:r>
              <a:rPr b="0" lang="en-US" sz="2400" spc="-1" strike="noStrike">
                <a:solidFill>
                  <a:srgbClr val="ffffff"/>
                </a:solidFill>
                <a:latin typeface="Calibri"/>
                <a:ea typeface="Wingdings"/>
              </a:rPr>
              <a:t>trillions of</a:t>
            </a:r>
            <a:r>
              <a:rPr b="0" lang="en-US" sz="2400" spc="-35" strike="noStrike">
                <a:solidFill>
                  <a:srgbClr val="ffffff"/>
                </a:solidFill>
                <a:latin typeface="Calibri"/>
                <a:ea typeface="Wingdings"/>
              </a:rPr>
              <a:t> </a:t>
            </a:r>
            <a:r>
              <a:rPr b="0" lang="en-US" sz="2400" spc="-1" strike="noStrike">
                <a:solidFill>
                  <a:srgbClr val="ffffff"/>
                </a:solidFill>
                <a:latin typeface="Calibri"/>
                <a:ea typeface="Wingdings"/>
              </a:rPr>
              <a:t>phone</a:t>
            </a:r>
            <a:r>
              <a:rPr b="0" lang="en-US" sz="2400" spc="-32" strike="noStrike">
                <a:solidFill>
                  <a:srgbClr val="ffffff"/>
                </a:solidFill>
                <a:latin typeface="Calibri"/>
                <a:ea typeface="Wingdings"/>
              </a:rPr>
              <a:t> </a:t>
            </a:r>
            <a:r>
              <a:rPr b="0" lang="en-US" sz="2400" spc="-1" strike="noStrike">
                <a:solidFill>
                  <a:srgbClr val="ffffff"/>
                </a:solidFill>
                <a:latin typeface="Calibri"/>
                <a:ea typeface="Wingdings"/>
              </a:rPr>
              <a:t>calls,</a:t>
            </a:r>
            <a:r>
              <a:rPr b="0" lang="en-US" sz="2400" spc="-26" strike="noStrike">
                <a:solidFill>
                  <a:srgbClr val="ffffff"/>
                </a:solidFill>
                <a:latin typeface="Calibri"/>
                <a:ea typeface="Wingdings"/>
              </a:rPr>
              <a:t> </a:t>
            </a:r>
            <a:r>
              <a:rPr b="0" lang="en-US" sz="2400" spc="-1" strike="noStrike">
                <a:solidFill>
                  <a:srgbClr val="ffffff"/>
                </a:solidFill>
                <a:latin typeface="Calibri"/>
                <a:ea typeface="Wingdings"/>
              </a:rPr>
              <a:t>adding</a:t>
            </a:r>
            <a:r>
              <a:rPr b="0" lang="en-US" sz="2400" spc="-460" strike="noStrike">
                <a:solidFill>
                  <a:srgbClr val="ffffff"/>
                </a:solidFill>
                <a:latin typeface="Calibri"/>
                <a:ea typeface="Wingdings"/>
              </a:rPr>
              <a:t> </a:t>
            </a:r>
            <a:r>
              <a:rPr b="0" lang="en-US" sz="2400" spc="-1" strike="noStrike">
                <a:solidFill>
                  <a:srgbClr val="ffffff"/>
                </a:solidFill>
                <a:latin typeface="Calibri"/>
                <a:ea typeface="Wingdings"/>
              </a:rPr>
              <a:t>70,000</a:t>
            </a:r>
            <a:r>
              <a:rPr b="0" lang="en-US" sz="2400" spc="-35" strike="noStrike">
                <a:solidFill>
                  <a:srgbClr val="ffffff"/>
                </a:solidFill>
                <a:latin typeface="Calibri"/>
                <a:ea typeface="Wingdings"/>
              </a:rPr>
              <a:t> </a:t>
            </a:r>
            <a:r>
              <a:rPr b="0" lang="en-US" sz="2400" spc="-1" strike="noStrike">
                <a:solidFill>
                  <a:srgbClr val="ffffff"/>
                </a:solidFill>
                <a:latin typeface="Calibri"/>
                <a:ea typeface="Wingdings"/>
              </a:rPr>
              <a:t>calls</a:t>
            </a:r>
            <a:r>
              <a:rPr b="0" lang="en-US" sz="2400" spc="-12" strike="noStrike">
                <a:solidFill>
                  <a:srgbClr val="ffffff"/>
                </a:solidFill>
                <a:latin typeface="Calibri"/>
                <a:ea typeface="Wingdings"/>
              </a:rPr>
              <a:t> </a:t>
            </a:r>
            <a:r>
              <a:rPr b="0" lang="en-US" sz="2400" spc="-1" strike="noStrike">
                <a:solidFill>
                  <a:srgbClr val="ffffff"/>
                </a:solidFill>
                <a:latin typeface="Calibri"/>
                <a:ea typeface="Wingdings"/>
              </a:rPr>
              <a:t>per</a:t>
            </a:r>
            <a:r>
              <a:rPr b="0" lang="en-US" sz="2400" spc="9" strike="noStrike">
                <a:solidFill>
                  <a:srgbClr val="ffffff"/>
                </a:solidFill>
                <a:latin typeface="Calibri"/>
                <a:ea typeface="Wingdings"/>
              </a:rPr>
              <a:t> </a:t>
            </a:r>
            <a:r>
              <a:rPr b="0" lang="en-US" sz="2400" spc="-1" strike="noStrike">
                <a:solidFill>
                  <a:srgbClr val="ffffff"/>
                </a:solidFill>
                <a:latin typeface="Calibri"/>
                <a:ea typeface="Wingdings"/>
              </a:rPr>
              <a:t>second.</a:t>
            </a:r>
            <a:endParaRPr b="0" lang="en-US" sz="2400" spc="-1" strike="noStrike">
              <a:solidFill>
                <a:srgbClr val="ffffff"/>
              </a:solidFill>
              <a:latin typeface="Century Gothic"/>
            </a:endParaRPr>
          </a:p>
          <a:p>
            <a:pPr lvl="1" marL="743040" indent="-285840">
              <a:lnSpc>
                <a:spcPct val="87000"/>
              </a:lnSpc>
              <a:spcBef>
                <a:spcPts val="595"/>
              </a:spcBef>
              <a:buClr>
                <a:srgbClr val="fd8537"/>
              </a:buClr>
              <a:buFont typeface="Wingdings" charset="2"/>
              <a:buChar char=""/>
              <a:tabLst>
                <a:tab algn="l" pos="1188720"/>
                <a:tab algn="l" pos="1189440"/>
              </a:tabLst>
            </a:pPr>
            <a:r>
              <a:rPr b="0" lang="en-US" sz="2400" spc="-1" strike="noStrike">
                <a:solidFill>
                  <a:srgbClr val="ffffff"/>
                </a:solidFill>
                <a:latin typeface="Calibri"/>
                <a:ea typeface="Wingdings"/>
              </a:rPr>
              <a:t>Google is</a:t>
            </a:r>
            <a:r>
              <a:rPr b="0" lang="en-US" sz="2400" spc="-32" strike="noStrike">
                <a:solidFill>
                  <a:srgbClr val="ffffff"/>
                </a:solidFill>
                <a:latin typeface="Calibri"/>
                <a:ea typeface="Wingdings"/>
              </a:rPr>
              <a:t> </a:t>
            </a:r>
            <a:r>
              <a:rPr b="0" lang="en-US" sz="2400" spc="-1" strike="noStrike">
                <a:solidFill>
                  <a:srgbClr val="ffffff"/>
                </a:solidFill>
                <a:latin typeface="Calibri"/>
                <a:ea typeface="Wingdings"/>
              </a:rPr>
              <a:t>estimated</a:t>
            </a:r>
            <a:r>
              <a:rPr b="0" lang="en-US" sz="2400" spc="-32" strike="noStrike">
                <a:solidFill>
                  <a:srgbClr val="ffffff"/>
                </a:solidFill>
                <a:latin typeface="Calibri"/>
                <a:ea typeface="Wingdings"/>
              </a:rPr>
              <a:t> </a:t>
            </a:r>
            <a:r>
              <a:rPr b="0" lang="en-US" sz="2400" spc="-1" strike="noStrike">
                <a:solidFill>
                  <a:srgbClr val="ffffff"/>
                </a:solidFill>
                <a:latin typeface="Calibri"/>
                <a:ea typeface="Wingdings"/>
              </a:rPr>
              <a:t>to</a:t>
            </a:r>
            <a:r>
              <a:rPr b="0" lang="en-US" sz="2400" spc="-41" strike="noStrike">
                <a:solidFill>
                  <a:srgbClr val="ffffff"/>
                </a:solidFill>
                <a:latin typeface="Calibri"/>
                <a:ea typeface="Wingdings"/>
              </a:rPr>
              <a:t> </a:t>
            </a:r>
            <a:r>
              <a:rPr b="0" lang="en-US" sz="2400" spc="-1" strike="noStrike">
                <a:solidFill>
                  <a:srgbClr val="ffffff"/>
                </a:solidFill>
                <a:latin typeface="Calibri"/>
                <a:ea typeface="Wingdings"/>
              </a:rPr>
              <a:t>perform</a:t>
            </a:r>
            <a:r>
              <a:rPr b="0" lang="en-US" sz="2400" spc="-15" strike="noStrike">
                <a:solidFill>
                  <a:srgbClr val="ffffff"/>
                </a:solidFill>
                <a:latin typeface="Calibri"/>
                <a:ea typeface="Wingdings"/>
              </a:rPr>
              <a:t> </a:t>
            </a:r>
            <a:r>
              <a:rPr b="0" lang="en-US" sz="2400" spc="-1" strike="noStrike">
                <a:solidFill>
                  <a:srgbClr val="ffffff"/>
                </a:solidFill>
                <a:latin typeface="Calibri"/>
                <a:ea typeface="Wingdings"/>
              </a:rPr>
              <a:t>91</a:t>
            </a:r>
            <a:r>
              <a:rPr b="0" lang="en-US" sz="2400" spc="-35" strike="noStrike">
                <a:solidFill>
                  <a:srgbClr val="ffffff"/>
                </a:solidFill>
                <a:latin typeface="Calibri"/>
                <a:ea typeface="Wingdings"/>
              </a:rPr>
              <a:t> </a:t>
            </a:r>
            <a:r>
              <a:rPr b="0" lang="en-US" sz="2400" spc="-1" strike="noStrike">
                <a:solidFill>
                  <a:srgbClr val="ffffff"/>
                </a:solidFill>
                <a:latin typeface="Calibri"/>
                <a:ea typeface="Wingdings"/>
              </a:rPr>
              <a:t>million</a:t>
            </a:r>
            <a:r>
              <a:rPr b="0" lang="en-US" sz="2400" spc="-12" strike="noStrike">
                <a:solidFill>
                  <a:srgbClr val="ffffff"/>
                </a:solidFill>
                <a:latin typeface="Calibri"/>
                <a:ea typeface="Wingdings"/>
              </a:rPr>
              <a:t> </a:t>
            </a:r>
            <a:r>
              <a:rPr b="0" lang="en-US" sz="2400" spc="-1" strike="noStrike">
                <a:solidFill>
                  <a:srgbClr val="ffffff"/>
                </a:solidFill>
                <a:latin typeface="Calibri"/>
                <a:ea typeface="Wingdings"/>
              </a:rPr>
              <a:t>searches</a:t>
            </a:r>
            <a:r>
              <a:rPr b="0" lang="en-US" sz="2400" spc="-15" strike="noStrike">
                <a:solidFill>
                  <a:srgbClr val="ffffff"/>
                </a:solidFill>
                <a:latin typeface="Calibri"/>
                <a:ea typeface="Wingdings"/>
              </a:rPr>
              <a:t> </a:t>
            </a:r>
            <a:r>
              <a:rPr b="0" lang="en-US" sz="2400" spc="-1" strike="noStrike">
                <a:solidFill>
                  <a:srgbClr val="ffffff"/>
                </a:solidFill>
                <a:latin typeface="Calibri"/>
                <a:ea typeface="Wingdings"/>
              </a:rPr>
              <a:t>per</a:t>
            </a:r>
            <a:r>
              <a:rPr b="0" lang="en-US" sz="2400" spc="-35" strike="noStrike">
                <a:solidFill>
                  <a:srgbClr val="ffffff"/>
                </a:solidFill>
                <a:latin typeface="Calibri"/>
                <a:ea typeface="Wingdings"/>
              </a:rPr>
              <a:t> </a:t>
            </a:r>
            <a:r>
              <a:rPr b="0" lang="en-US" sz="2400" spc="-1" strike="noStrike">
                <a:solidFill>
                  <a:srgbClr val="ffffff"/>
                </a:solidFill>
                <a:latin typeface="Calibri"/>
                <a:ea typeface="Wingdings"/>
              </a:rPr>
              <a:t>day</a:t>
            </a:r>
            <a:r>
              <a:rPr b="0" lang="en-US" sz="2400" spc="-52" strike="noStrike">
                <a:solidFill>
                  <a:srgbClr val="ffffff"/>
                </a:solidFill>
                <a:latin typeface="Calibri"/>
                <a:ea typeface="Wingdings"/>
              </a:rPr>
              <a:t> </a:t>
            </a:r>
            <a:r>
              <a:rPr b="0" lang="en-US" sz="2400" spc="-1" strike="noStrike">
                <a:solidFill>
                  <a:srgbClr val="ffffff"/>
                </a:solidFill>
                <a:latin typeface="Calibri"/>
                <a:ea typeface="Wingdings"/>
              </a:rPr>
              <a:t>across</a:t>
            </a:r>
            <a:r>
              <a:rPr b="0" lang="en-US" sz="2400" spc="-15" strike="noStrike">
                <a:solidFill>
                  <a:srgbClr val="ffffff"/>
                </a:solidFill>
                <a:latin typeface="Calibri"/>
                <a:ea typeface="Wingdings"/>
              </a:rPr>
              <a:t> </a:t>
            </a:r>
            <a:r>
              <a:rPr b="0" lang="en-US" sz="2400" spc="-1" strike="noStrike">
                <a:solidFill>
                  <a:srgbClr val="ffffff"/>
                </a:solidFill>
                <a:latin typeface="Calibri"/>
                <a:ea typeface="Wingdings"/>
              </a:rPr>
              <a:t>a</a:t>
            </a:r>
            <a:r>
              <a:rPr b="0" lang="en-US" sz="2400" spc="-460" strike="noStrike">
                <a:solidFill>
                  <a:srgbClr val="ffffff"/>
                </a:solidFill>
                <a:latin typeface="Calibri"/>
                <a:ea typeface="Wingdings"/>
              </a:rPr>
              <a:t> </a:t>
            </a:r>
            <a:r>
              <a:rPr b="0" lang="en-US" sz="2400" spc="-1" strike="noStrike">
                <a:solidFill>
                  <a:srgbClr val="ffffff"/>
                </a:solidFill>
                <a:latin typeface="Calibri"/>
                <a:ea typeface="Wingdings"/>
              </a:rPr>
              <a:t>data</a:t>
            </a:r>
            <a:r>
              <a:rPr b="0" lang="en-US" sz="2400" spc="-35" strike="noStrike">
                <a:solidFill>
                  <a:srgbClr val="ffffff"/>
                </a:solidFill>
                <a:latin typeface="Calibri"/>
                <a:ea typeface="Wingdings"/>
              </a:rPr>
              <a:t> </a:t>
            </a:r>
            <a:r>
              <a:rPr b="0" lang="en-US" sz="2400" spc="-1" strike="noStrike">
                <a:solidFill>
                  <a:srgbClr val="ffffff"/>
                </a:solidFill>
                <a:latin typeface="Calibri"/>
                <a:ea typeface="Wingdings"/>
              </a:rPr>
              <a:t>that</a:t>
            </a:r>
            <a:r>
              <a:rPr b="0" lang="en-US" sz="2400" spc="-26" strike="noStrike">
                <a:solidFill>
                  <a:srgbClr val="ffffff"/>
                </a:solidFill>
                <a:latin typeface="Calibri"/>
                <a:ea typeface="Wingdings"/>
              </a:rPr>
              <a:t> </a:t>
            </a:r>
            <a:r>
              <a:rPr b="0" lang="en-US" sz="2400" spc="-1" strike="noStrike">
                <a:solidFill>
                  <a:srgbClr val="ffffff"/>
                </a:solidFill>
                <a:latin typeface="Calibri"/>
                <a:ea typeface="Wingdings"/>
              </a:rPr>
              <a:t>is several</a:t>
            </a:r>
            <a:r>
              <a:rPr b="0" lang="en-US" sz="2400" spc="29" strike="noStrike">
                <a:solidFill>
                  <a:srgbClr val="ffffff"/>
                </a:solidFill>
                <a:latin typeface="Calibri"/>
                <a:ea typeface="Wingdings"/>
              </a:rPr>
              <a:t> </a:t>
            </a:r>
            <a:r>
              <a:rPr b="0" lang="en-US" sz="2400" spc="-1" strike="noStrike">
                <a:solidFill>
                  <a:srgbClr val="ffffff"/>
                </a:solidFill>
                <a:latin typeface="Calibri"/>
                <a:ea typeface="Wingdings"/>
              </a:rPr>
              <a:t>terabytes</a:t>
            </a:r>
            <a:r>
              <a:rPr b="0" lang="en-US" sz="2400" spc="-15" strike="noStrike">
                <a:solidFill>
                  <a:srgbClr val="ffffff"/>
                </a:solidFill>
                <a:latin typeface="Calibri"/>
                <a:ea typeface="Wingdings"/>
              </a:rPr>
              <a:t> </a:t>
            </a:r>
            <a:r>
              <a:rPr b="0" lang="en-US" sz="2400" spc="-1" strike="noStrike">
                <a:solidFill>
                  <a:srgbClr val="ffffff"/>
                </a:solidFill>
                <a:latin typeface="Calibri"/>
                <a:ea typeface="Wingdings"/>
              </a:rPr>
              <a:t>in size.</a:t>
            </a:r>
            <a:endParaRPr b="0" lang="en-US" sz="2400" spc="-1" strike="noStrike">
              <a:solidFill>
                <a:srgbClr val="ffffff"/>
              </a:solidFill>
              <a:latin typeface="Century Gothic"/>
            </a:endParaRPr>
          </a:p>
          <a:p>
            <a:pPr marL="343080" indent="-343080">
              <a:lnSpc>
                <a:spcPts val="2761"/>
              </a:lnSpc>
              <a:spcBef>
                <a:spcPts val="451"/>
              </a:spcBef>
              <a:buClr>
                <a:srgbClr val="8ad0d6"/>
              </a:buClr>
              <a:buSzPct val="80000"/>
              <a:buFont typeface="Wingdings" charset="2"/>
              <a:buChar char=""/>
              <a:tabLst>
                <a:tab algn="l" pos="867960"/>
                <a:tab algn="l" pos="868680"/>
              </a:tabLst>
            </a:pPr>
            <a:r>
              <a:rPr b="0" lang="en-US" sz="2400" spc="-1" strike="noStrike">
                <a:solidFill>
                  <a:srgbClr val="ffffff"/>
                </a:solidFill>
                <a:latin typeface="Calibri"/>
                <a:ea typeface="Calibri"/>
              </a:rPr>
              <a:t>How</a:t>
            </a:r>
            <a:r>
              <a:rPr b="0" lang="en-US" sz="2400" spc="-15" strike="noStrike">
                <a:solidFill>
                  <a:srgbClr val="ffffff"/>
                </a:solidFill>
                <a:latin typeface="Calibri"/>
                <a:ea typeface="Calibri"/>
              </a:rPr>
              <a:t> </a:t>
            </a:r>
            <a:r>
              <a:rPr b="0" lang="en-US" sz="2400" spc="-1" strike="noStrike">
                <a:solidFill>
                  <a:srgbClr val="ffffff"/>
                </a:solidFill>
                <a:latin typeface="Calibri"/>
                <a:ea typeface="Calibri"/>
              </a:rPr>
              <a:t>do</a:t>
            </a:r>
            <a:r>
              <a:rPr b="0" lang="en-US" sz="2400" spc="-32" strike="noStrike">
                <a:solidFill>
                  <a:srgbClr val="ffffff"/>
                </a:solidFill>
                <a:latin typeface="Calibri"/>
                <a:ea typeface="Calibri"/>
              </a:rPr>
              <a:t> </a:t>
            </a:r>
            <a:r>
              <a:rPr b="0" lang="en-US" sz="2400" spc="-1" strike="noStrike">
                <a:solidFill>
                  <a:srgbClr val="ffffff"/>
                </a:solidFill>
                <a:latin typeface="Calibri"/>
                <a:ea typeface="Calibri"/>
              </a:rPr>
              <a:t>these</a:t>
            </a:r>
            <a:r>
              <a:rPr b="0" lang="en-US" sz="2400" spc="-15" strike="noStrike">
                <a:solidFill>
                  <a:srgbClr val="ffffff"/>
                </a:solidFill>
                <a:latin typeface="Calibri"/>
                <a:ea typeface="Calibri"/>
              </a:rPr>
              <a:t> </a:t>
            </a:r>
            <a:r>
              <a:rPr b="0" lang="en-US" sz="2400" spc="-1" strike="noStrike">
                <a:solidFill>
                  <a:srgbClr val="ffffff"/>
                </a:solidFill>
                <a:latin typeface="Calibri"/>
                <a:ea typeface="Calibri"/>
              </a:rPr>
              <a:t>businesses</a:t>
            </a:r>
            <a:r>
              <a:rPr b="0" lang="en-US" sz="2400" spc="-15" strike="noStrike">
                <a:solidFill>
                  <a:srgbClr val="ffffff"/>
                </a:solidFill>
                <a:latin typeface="Calibri"/>
                <a:ea typeface="Calibri"/>
              </a:rPr>
              <a:t> </a:t>
            </a:r>
            <a:r>
              <a:rPr b="0" lang="en-US" sz="2400" spc="-1" strike="noStrike">
                <a:solidFill>
                  <a:srgbClr val="ffffff"/>
                </a:solidFill>
                <a:latin typeface="Calibri"/>
                <a:ea typeface="Calibri"/>
              </a:rPr>
              <a:t>maintain</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this</a:t>
            </a:r>
            <a:r>
              <a:rPr b="0" lang="en-US" sz="2400" spc="-26" strike="noStrike">
                <a:solidFill>
                  <a:srgbClr val="ffffff"/>
                </a:solidFill>
                <a:latin typeface="Calibri"/>
                <a:ea typeface="Calibri"/>
              </a:rPr>
              <a:t> </a:t>
            </a:r>
            <a:r>
              <a:rPr b="0" lang="en-US" sz="2400" spc="-1" strike="noStrike">
                <a:solidFill>
                  <a:srgbClr val="ffffff"/>
                </a:solidFill>
                <a:latin typeface="Calibri"/>
                <a:ea typeface="Calibri"/>
              </a:rPr>
              <a:t>data?</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and</a:t>
            </a:r>
            <a:r>
              <a:rPr b="0" lang="en-US" sz="2400" spc="-15" strike="noStrike">
                <a:solidFill>
                  <a:srgbClr val="ffffff"/>
                </a:solidFill>
                <a:latin typeface="Calibri"/>
                <a:ea typeface="Calibri"/>
              </a:rPr>
              <a:t> </a:t>
            </a:r>
            <a:r>
              <a:rPr b="0" lang="en-US" sz="2400" spc="-1" strike="noStrike">
                <a:solidFill>
                  <a:srgbClr val="ffffff"/>
                </a:solidFill>
                <a:latin typeface="Calibri"/>
                <a:ea typeface="Calibri"/>
              </a:rPr>
              <a:t>do</a:t>
            </a:r>
            <a:r>
              <a:rPr b="0" lang="en-US" sz="2400" spc="-26" strike="noStrike">
                <a:solidFill>
                  <a:srgbClr val="ffffff"/>
                </a:solidFill>
                <a:latin typeface="Calibri"/>
                <a:ea typeface="Calibri"/>
              </a:rPr>
              <a:t> </a:t>
            </a:r>
            <a:r>
              <a:rPr b="0" lang="en-US" sz="2400" spc="-1" strike="noStrike">
                <a:solidFill>
                  <a:srgbClr val="ffffff"/>
                </a:solidFill>
                <a:latin typeface="Calibri"/>
                <a:ea typeface="Calibri"/>
              </a:rPr>
              <a:t>searches</a:t>
            </a:r>
            <a:endParaRPr b="0" lang="en-US" sz="2400" spc="-1" strike="noStrike">
              <a:solidFill>
                <a:srgbClr val="ffffff"/>
              </a:solidFill>
              <a:latin typeface="Century Gothic"/>
            </a:endParaRPr>
          </a:p>
          <a:p>
            <a:pPr marL="868680" indent="-343080">
              <a:lnSpc>
                <a:spcPts val="2761"/>
              </a:lnSpc>
              <a:spcBef>
                <a:spcPts val="1001"/>
              </a:spcBef>
              <a:buClr>
                <a:srgbClr val="8ad0d6"/>
              </a:buClr>
              <a:buSzPct val="80000"/>
              <a:buFont typeface="Wingdings 3" charset="2"/>
              <a:buChar char=""/>
              <a:tabLst>
                <a:tab algn="l" pos="867960"/>
                <a:tab algn="l" pos="868680"/>
              </a:tabLst>
            </a:pPr>
            <a:r>
              <a:rPr b="0" lang="en-US" sz="2400" spc="-1" strike="noStrike">
                <a:solidFill>
                  <a:srgbClr val="ffffff"/>
                </a:solidFill>
                <a:latin typeface="Calibri"/>
                <a:ea typeface="Calibri"/>
              </a:rPr>
              <a:t>on</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this</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data</a:t>
            </a:r>
            <a:r>
              <a:rPr b="0" lang="en-US" sz="2400" spc="-46" strike="noStrike">
                <a:solidFill>
                  <a:srgbClr val="ffffff"/>
                </a:solidFill>
                <a:latin typeface="Calibri"/>
                <a:ea typeface="Calibri"/>
              </a:rPr>
              <a:t> </a:t>
            </a:r>
            <a:r>
              <a:rPr b="0" lang="en-US" sz="2400" spc="-1" strike="noStrike">
                <a:solidFill>
                  <a:srgbClr val="ffffff"/>
                </a:solidFill>
                <a:latin typeface="Calibri"/>
                <a:ea typeface="Calibri"/>
              </a:rPr>
              <a:t>to</a:t>
            </a:r>
            <a:r>
              <a:rPr b="0" lang="en-US" sz="2400" spc="-41" strike="noStrike">
                <a:solidFill>
                  <a:srgbClr val="ffffff"/>
                </a:solidFill>
                <a:latin typeface="Calibri"/>
                <a:ea typeface="Calibri"/>
              </a:rPr>
              <a:t> </a:t>
            </a:r>
            <a:r>
              <a:rPr b="0" lang="en-US" sz="2400" spc="-1" strike="noStrike">
                <a:solidFill>
                  <a:srgbClr val="ffffff"/>
                </a:solidFill>
                <a:latin typeface="Calibri"/>
                <a:ea typeface="Calibri"/>
              </a:rPr>
              <a:t>find</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desired</a:t>
            </a:r>
            <a:r>
              <a:rPr b="0" lang="en-US" sz="2400" spc="-35" strike="noStrike">
                <a:solidFill>
                  <a:srgbClr val="ffffff"/>
                </a:solidFill>
                <a:latin typeface="Calibri"/>
                <a:ea typeface="Calibri"/>
              </a:rPr>
              <a:t> </a:t>
            </a:r>
            <a:r>
              <a:rPr b="0" lang="en-US" sz="2400" spc="-1" strike="noStrike">
                <a:solidFill>
                  <a:srgbClr val="ffffff"/>
                </a:solidFill>
                <a:latin typeface="Calibri"/>
                <a:ea typeface="Calibri"/>
              </a:rPr>
              <a:t>information?</a:t>
            </a:r>
            <a:endParaRPr b="0" lang="en-US" sz="2400" spc="-1" strike="noStrike">
              <a:solidFill>
                <a:srgbClr val="ffffff"/>
              </a:solidFill>
              <a:latin typeface="Century Gothic"/>
            </a:endParaRPr>
          </a:p>
          <a:p>
            <a:pPr marL="343080" indent="-343080">
              <a:lnSpc>
                <a:spcPct val="100000"/>
              </a:lnSpc>
              <a:spcBef>
                <a:spcPts val="371"/>
              </a:spcBef>
              <a:buClr>
                <a:srgbClr val="8ad0d6"/>
              </a:buClr>
              <a:buSzPct val="80000"/>
              <a:buFont typeface="Wingdings" charset="2"/>
              <a:buChar char=""/>
              <a:tabLst>
                <a:tab algn="l" pos="867960"/>
                <a:tab algn="l" pos="868680"/>
              </a:tabLst>
            </a:pPr>
            <a:r>
              <a:rPr b="1" lang="en-US" sz="2400" spc="-1" strike="noStrike">
                <a:solidFill>
                  <a:srgbClr val="ffffff"/>
                </a:solidFill>
                <a:latin typeface="Calibri"/>
                <a:ea typeface="Calibri"/>
              </a:rPr>
              <a:t>Answer:</a:t>
            </a:r>
            <a:r>
              <a:rPr b="1" lang="en-US" sz="2400" spc="-32" strike="noStrike">
                <a:solidFill>
                  <a:srgbClr val="ffffff"/>
                </a:solidFill>
                <a:latin typeface="Calibri"/>
                <a:ea typeface="Calibri"/>
              </a:rPr>
              <a:t> </a:t>
            </a:r>
            <a:r>
              <a:rPr b="1" lang="en-US" sz="2400" spc="-1" strike="noStrike">
                <a:solidFill>
                  <a:srgbClr val="ffffff"/>
                </a:solidFill>
                <a:latin typeface="Calibri"/>
                <a:ea typeface="Calibri"/>
              </a:rPr>
              <a:t>By</a:t>
            </a:r>
            <a:r>
              <a:rPr b="1" lang="en-US" sz="2400" spc="-35" strike="noStrike">
                <a:solidFill>
                  <a:srgbClr val="ffffff"/>
                </a:solidFill>
                <a:latin typeface="Calibri"/>
                <a:ea typeface="Calibri"/>
              </a:rPr>
              <a:t> </a:t>
            </a:r>
            <a:r>
              <a:rPr b="1" lang="en-US" sz="2400" spc="-1" strike="noStrike">
                <a:solidFill>
                  <a:srgbClr val="ffffff"/>
                </a:solidFill>
                <a:latin typeface="Calibri"/>
                <a:ea typeface="Calibri"/>
              </a:rPr>
              <a:t>using</a:t>
            </a:r>
            <a:r>
              <a:rPr b="1" lang="en-US" sz="2400" spc="-41" strike="noStrike">
                <a:solidFill>
                  <a:srgbClr val="ffffff"/>
                </a:solidFill>
                <a:latin typeface="Calibri"/>
                <a:ea typeface="Calibri"/>
              </a:rPr>
              <a:t> </a:t>
            </a:r>
            <a:r>
              <a:rPr b="1" lang="en-US" sz="2400" spc="-1" strike="noStrike">
                <a:solidFill>
                  <a:srgbClr val="ffffff"/>
                </a:solidFill>
                <a:latin typeface="Calibri"/>
                <a:ea typeface="Calibri"/>
              </a:rPr>
              <a:t>Databases</a:t>
            </a:r>
            <a:endParaRPr b="0" lang="en-US" sz="2400" spc="-1" strike="noStrike">
              <a:solidFill>
                <a:srgbClr val="ffffff"/>
              </a:solidFill>
              <a:latin typeface="Century Gothic"/>
            </a:endParaRPr>
          </a:p>
          <a:p>
            <a:pPr>
              <a:lnSpc>
                <a:spcPct val="100000"/>
              </a:lnSpc>
              <a:spcBef>
                <a:spcPts val="1001"/>
              </a:spcBef>
              <a:buNone/>
              <a:tabLst>
                <a:tab algn="l" pos="0"/>
              </a:tabLst>
            </a:pPr>
            <a:br>
              <a:rPr sz="2400"/>
            </a:b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What Is Database??</a:t>
            </a:r>
            <a:endParaRPr b="0" lang="en-US" sz="4200" spc="-1" strike="noStrike">
              <a:solidFill>
                <a:srgbClr val="ffffff"/>
              </a:solidFill>
              <a:latin typeface="Century Gothic"/>
            </a:endParaRPr>
          </a:p>
        </p:txBody>
      </p:sp>
      <p:sp>
        <p:nvSpPr>
          <p:cNvPr id="203" name="PlaceHolder 2"/>
          <p:cNvSpPr>
            <a:spLocks noGrp="1"/>
          </p:cNvSpPr>
          <p:nvPr>
            <p:ph/>
          </p:nvPr>
        </p:nvSpPr>
        <p:spPr>
          <a:xfrm>
            <a:off x="646200" y="1520280"/>
            <a:ext cx="10530360" cy="4195080"/>
          </a:xfrm>
          <a:prstGeom prst="rect">
            <a:avLst/>
          </a:prstGeom>
          <a:noFill/>
          <a:ln w="0">
            <a:noFill/>
          </a:ln>
        </p:spPr>
        <p:txBody>
          <a:bodyPr anchor="t">
            <a:normAutofit fontScale="90000"/>
          </a:bodyPr>
          <a:p>
            <a:pPr marL="343080" indent="-343080">
              <a:lnSpc>
                <a:spcPct val="100000"/>
              </a:lnSpc>
              <a:spcBef>
                <a:spcPts val="1001"/>
              </a:spcBef>
              <a:buClr>
                <a:srgbClr val="8ad0d6"/>
              </a:buClr>
              <a:buSzPct val="80000"/>
              <a:buFont typeface="Wingdings 3" charset="2"/>
              <a:buChar char=""/>
            </a:pPr>
            <a:r>
              <a:rPr b="0" lang="en-US" sz="2400" spc="-1" strike="noStrike">
                <a:solidFill>
                  <a:srgbClr val="ffffff"/>
                </a:solidFill>
                <a:latin typeface="Century Gothic"/>
              </a:rPr>
              <a:t>A database is an organized collection of structured information, or data, typically stored electronically in a computer system. </a:t>
            </a:r>
            <a:endParaRPr b="0" lang="en-US" sz="2400" spc="-1" strike="noStrike">
              <a:solidFill>
                <a:srgbClr val="ffffff"/>
              </a:solidFill>
              <a:latin typeface="Century Gothic"/>
            </a:endParaRPr>
          </a:p>
          <a:p>
            <a:pPr>
              <a:lnSpc>
                <a:spcPct val="100000"/>
              </a:lnSpc>
              <a:spcBef>
                <a:spcPts val="1001"/>
              </a:spcBef>
              <a:buNone/>
              <a:tabLst>
                <a:tab algn="l" pos="0"/>
              </a:tabLst>
            </a:pP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	</a:t>
            </a:r>
            <a:r>
              <a:rPr b="0" lang="en-US" sz="2400" spc="-1" strike="noStrike">
                <a:solidFill>
                  <a:srgbClr val="ffffff"/>
                </a:solidFill>
                <a:latin typeface="Century Gothic"/>
              </a:rPr>
              <a:t>OR</a:t>
            </a:r>
            <a:endParaRPr b="0" lang="en-US" sz="24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400" spc="-1" strike="noStrike">
                <a:solidFill>
                  <a:srgbClr val="ffffff"/>
                </a:solidFill>
                <a:latin typeface="Century Gothic"/>
              </a:rPr>
              <a:t>A database represents some aspect of the real world, sometimes called the </a:t>
            </a:r>
            <a:r>
              <a:rPr b="1" lang="en-US" sz="2400" spc="-1" strike="noStrike">
                <a:solidFill>
                  <a:srgbClr val="ffffff"/>
                </a:solidFill>
                <a:latin typeface="Century Gothic"/>
              </a:rPr>
              <a:t>miniworld  </a:t>
            </a:r>
            <a:r>
              <a:rPr b="0" lang="en-US" sz="2400" spc="-1" strike="noStrike">
                <a:solidFill>
                  <a:srgbClr val="ffffff"/>
                </a:solidFill>
                <a:latin typeface="Century Gothic"/>
              </a:rPr>
              <a:t>or the </a:t>
            </a:r>
            <a:r>
              <a:rPr b="1" lang="en-US" sz="2400" spc="-1" strike="noStrike">
                <a:solidFill>
                  <a:srgbClr val="ffffff"/>
                </a:solidFill>
                <a:latin typeface="Century Gothic"/>
              </a:rPr>
              <a:t>universe of discourse (UoD)</a:t>
            </a:r>
            <a:r>
              <a:rPr b="0" lang="en-US" sz="2400" spc="-1" strike="noStrike">
                <a:solidFill>
                  <a:srgbClr val="ffffff"/>
                </a:solidFill>
                <a:latin typeface="Century Gothic"/>
              </a:rPr>
              <a:t>. </a:t>
            </a:r>
            <a:endParaRPr b="0" lang="en-US" sz="24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400" spc="-1" strike="noStrike">
                <a:solidFill>
                  <a:srgbClr val="ffffff"/>
                </a:solidFill>
                <a:latin typeface="Century Gothic"/>
              </a:rPr>
              <a:t>Data within the most common types of databases in operation today is typically modeled in rows and columns in a series of tables to make processing and data querying efficient. </a:t>
            </a:r>
            <a:endParaRPr b="0" lang="en-US" sz="24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tabLst>
                <a:tab algn="l" pos="0"/>
              </a:tabLst>
            </a:pPr>
            <a:r>
              <a:rPr b="0" lang="en-US" sz="2400" spc="-1" strike="noStrike">
                <a:solidFill>
                  <a:srgbClr val="ffffff"/>
                </a:solidFill>
                <a:latin typeface="Century Gothic"/>
              </a:rPr>
              <a:t>The data can then be easily accessed, managed, modified, updated, controlled, and organized. Most databases use structured query language (SQL) for writing and querying data.</a:t>
            </a:r>
            <a:endParaRPr b="0" lang="en-US" sz="2400" spc="-1" strike="noStrike">
              <a:solidFill>
                <a:srgbClr val="ffffff"/>
              </a:solidFill>
              <a:latin typeface="Century Gothic"/>
            </a:endParaRPr>
          </a:p>
          <a:p>
            <a:pPr>
              <a:lnSpc>
                <a:spcPct val="100000"/>
              </a:lnSpc>
              <a:spcBef>
                <a:spcPts val="1001"/>
              </a:spcBef>
              <a:buNone/>
              <a:tabLst>
                <a:tab algn="l" pos="0"/>
              </a:tabLst>
            </a:pP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PlaceHolder 1"/>
          <p:cNvSpPr>
            <a:spLocks noGrp="1"/>
          </p:cNvSpPr>
          <p:nvPr>
            <p:ph type="title"/>
          </p:nvPr>
        </p:nvSpPr>
        <p:spPr>
          <a:xfrm>
            <a:off x="846000" y="426240"/>
            <a:ext cx="9404280" cy="1400040"/>
          </a:xfrm>
          <a:prstGeom prst="rect">
            <a:avLst/>
          </a:prstGeom>
          <a:noFill/>
          <a:ln w="0">
            <a:noFill/>
          </a:ln>
        </p:spPr>
        <p:txBody>
          <a:bodyPr anchor="t">
            <a:noAutofit/>
          </a:bodyPr>
          <a:p>
            <a:pPr>
              <a:lnSpc>
                <a:spcPct val="100000"/>
              </a:lnSpc>
              <a:buNone/>
            </a:pPr>
            <a:r>
              <a:rPr b="0" lang="en-US" sz="4200" spc="-1" strike="noStrike">
                <a:solidFill>
                  <a:srgbClr val="ebebeb"/>
                </a:solidFill>
                <a:latin typeface="Century Gothic"/>
              </a:rPr>
              <a:t>What Is DBMS?</a:t>
            </a:r>
            <a:r>
              <a:rPr b="0" lang="en-US" sz="4200" spc="-1" strike="noStrike">
                <a:solidFill>
                  <a:srgbClr val="ebebeb"/>
                </a:solidFill>
                <a:latin typeface="Century Gothic"/>
              </a:rPr>
              <a:t>	</a:t>
            </a:r>
            <a:endParaRPr b="0" lang="en-US" sz="4200" spc="-1" strike="noStrike">
              <a:solidFill>
                <a:srgbClr val="ffffff"/>
              </a:solidFill>
              <a:latin typeface="Century Gothic"/>
            </a:endParaRPr>
          </a:p>
        </p:txBody>
      </p:sp>
      <p:sp>
        <p:nvSpPr>
          <p:cNvPr id="205" name="PlaceHolder 2"/>
          <p:cNvSpPr>
            <a:spLocks noGrp="1"/>
          </p:cNvSpPr>
          <p:nvPr>
            <p:ph/>
          </p:nvPr>
        </p:nvSpPr>
        <p:spPr>
          <a:xfrm>
            <a:off x="846000" y="1715400"/>
            <a:ext cx="10366200" cy="419508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A database typically requires a comprehensive database software program known as a database management system (DBMS). A DBMS serves as an interface between the database and its end users or programs, allowing users to retrieve, update, and manage how the information is organized and optimized. </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Some examples of popular database software or DBMSs include MySQL, Microsoft Access, Microsoft SQL Server, FileMaker Pro, Oracle Database, and dBASE.</a:t>
            </a:r>
            <a:endParaRPr b="0" lang="en-US" sz="2000" spc="-1" strike="noStrike">
              <a:solidFill>
                <a:srgbClr val="ffffff"/>
              </a:solidFill>
              <a:latin typeface="Century Gothic"/>
            </a:endParaRPr>
          </a:p>
          <a:p>
            <a:pPr>
              <a:lnSpc>
                <a:spcPct val="100000"/>
              </a:lnSpc>
              <a:spcBef>
                <a:spcPts val="1001"/>
              </a:spcBef>
              <a:buNone/>
              <a:tabLst>
                <a:tab algn="l" pos="0"/>
              </a:tabLst>
            </a:pPr>
            <a:endParaRPr b="0" lang="en-US" sz="18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513</TotalTime>
  <Application>LibreOffice/7.3.7.2$Linux_X86_64 LibreOffice_project/30$Build-2</Application>
  <AppVersion>15.0000</AppVersion>
  <Words>1157</Words>
  <Paragraphs>184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2021-09-03T03:18:59Z</dcterms:created>
  <dc:creator>F2</dc:creator>
  <dc:description/>
  <dc:language>en-US</dc:language>
  <cp:lastModifiedBy/>
  <dcterms:modified xsi:type="dcterms:W3CDTF">2023-10-16T22:13:11Z</dcterms:modified>
  <cp:revision>40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22</vt:i4>
  </property>
</Properties>
</file>